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48" r:id="rId3"/>
  </p:sldMasterIdLst>
  <p:notesMasterIdLst>
    <p:notesMasterId r:id="rId19"/>
  </p:notesMasterIdLst>
  <p:sldIdLst>
    <p:sldId id="1507" r:id="rId4"/>
    <p:sldId id="1508" r:id="rId5"/>
    <p:sldId id="1509" r:id="rId6"/>
    <p:sldId id="1510" r:id="rId7"/>
    <p:sldId id="1511" r:id="rId8"/>
    <p:sldId id="1486" r:id="rId9"/>
    <p:sldId id="1512" r:id="rId10"/>
    <p:sldId id="1514" r:id="rId11"/>
    <p:sldId id="1506" r:id="rId12"/>
    <p:sldId id="1518" r:id="rId13"/>
    <p:sldId id="1519" r:id="rId14"/>
    <p:sldId id="1521" r:id="rId15"/>
    <p:sldId id="1522" r:id="rId16"/>
    <p:sldId id="1523" r:id="rId17"/>
    <p:sldId id="15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B4D80-C399-0858-EF79-3925F6D7238E}" name="Brooke Murphy" initials="BM" userId="S::bmurphy@elevationclt.org::bb15997d-8b7e-437b-8eaa-808237fd94b5" providerId="AD"/>
  <p188:author id="{B157BF93-E295-BBA4-D639-CD19A751FEC6}" name="Guest User" initials="GU" userId="S::urn:spo:anon#3c4e8c375594d768c588b42acf56cb313ef077d041a191f704efafc83601b7cc::" providerId="AD"/>
  <p188:author id="{D06189C4-6A42-3640-9358-AE6ECDF26847}" name="Guest User" initials="GU" userId="S::urn:spo:anon#47e02c02f48f220c01961dcc2c94736dfbf3d8c620d48e37feecc4974dc91953::" providerId="AD"/>
  <p188:author id="{493904F6-7FA7-8A28-E8BA-3C783C38B358}" name="Tiana Patterson" initials="TP" userId="S::tpatterson@elevationclt.org::17490594-baba-43b8-b1a3-1fa45ae014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B5A66"/>
    <a:srgbClr val="C00000"/>
    <a:srgbClr val="6A929E"/>
    <a:srgbClr val="4472C4"/>
    <a:srgbClr val="AD524B"/>
    <a:srgbClr val="629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B901C-AB6D-42F2-B9F8-DE5AFE1832CB}" v="12" dt="2024-05-04T00:04:01.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ana Patterson" userId="17490594-baba-43b8-b1a3-1fa45ae014bf" providerId="ADAL" clId="{109B901C-AB6D-42F2-B9F8-DE5AFE1832CB}"/>
    <pc:docChg chg="undo custSel addSld delSld modSld sldOrd addMainMaster">
      <pc:chgData name="Tiana Patterson" userId="17490594-baba-43b8-b1a3-1fa45ae014bf" providerId="ADAL" clId="{109B901C-AB6D-42F2-B9F8-DE5AFE1832CB}" dt="2024-05-07T16:33:43.032" v="995" actId="1076"/>
      <pc:docMkLst>
        <pc:docMk/>
      </pc:docMkLst>
      <pc:sldChg chg="modSp del mod">
        <pc:chgData name="Tiana Patterson" userId="17490594-baba-43b8-b1a3-1fa45ae014bf" providerId="ADAL" clId="{109B901C-AB6D-42F2-B9F8-DE5AFE1832CB}" dt="2024-05-03T23:47:00.098" v="285" actId="2696"/>
        <pc:sldMkLst>
          <pc:docMk/>
          <pc:sldMk cId="0" sldId="257"/>
        </pc:sldMkLst>
        <pc:spChg chg="mod">
          <ac:chgData name="Tiana Patterson" userId="17490594-baba-43b8-b1a3-1fa45ae014bf" providerId="ADAL" clId="{109B901C-AB6D-42F2-B9F8-DE5AFE1832CB}" dt="2024-05-03T23:41:11.345" v="28" actId="20577"/>
          <ac:spMkLst>
            <pc:docMk/>
            <pc:sldMk cId="0" sldId="257"/>
            <ac:spMk id="31" creationId="{98B9790C-B0DC-2E34-18C3-2EFC0331AF51}"/>
          </ac:spMkLst>
        </pc:spChg>
      </pc:sldChg>
      <pc:sldChg chg="del">
        <pc:chgData name="Tiana Patterson" userId="17490594-baba-43b8-b1a3-1fa45ae014bf" providerId="ADAL" clId="{109B901C-AB6D-42F2-B9F8-DE5AFE1832CB}" dt="2024-05-03T23:50:10.991" v="341" actId="2696"/>
        <pc:sldMkLst>
          <pc:docMk/>
          <pc:sldMk cId="612183916" sldId="1399"/>
        </pc:sldMkLst>
      </pc:sldChg>
      <pc:sldChg chg="del ord">
        <pc:chgData name="Tiana Patterson" userId="17490594-baba-43b8-b1a3-1fa45ae014bf" providerId="ADAL" clId="{109B901C-AB6D-42F2-B9F8-DE5AFE1832CB}" dt="2024-05-04T00:07:15.943" v="552" actId="47"/>
        <pc:sldMkLst>
          <pc:docMk/>
          <pc:sldMk cId="2517544298" sldId="1445"/>
        </pc:sldMkLst>
      </pc:sldChg>
      <pc:sldChg chg="del">
        <pc:chgData name="Tiana Patterson" userId="17490594-baba-43b8-b1a3-1fa45ae014bf" providerId="ADAL" clId="{109B901C-AB6D-42F2-B9F8-DE5AFE1832CB}" dt="2024-05-03T23:50:22.335" v="343" actId="2696"/>
        <pc:sldMkLst>
          <pc:docMk/>
          <pc:sldMk cId="4074584143" sldId="1447"/>
        </pc:sldMkLst>
      </pc:sldChg>
      <pc:sldChg chg="ord">
        <pc:chgData name="Tiana Patterson" userId="17490594-baba-43b8-b1a3-1fa45ae014bf" providerId="ADAL" clId="{109B901C-AB6D-42F2-B9F8-DE5AFE1832CB}" dt="2024-05-04T00:08:26.850" v="619" actId="20578"/>
        <pc:sldMkLst>
          <pc:docMk/>
          <pc:sldMk cId="863406795" sldId="1486"/>
        </pc:sldMkLst>
      </pc:sldChg>
      <pc:sldChg chg="del">
        <pc:chgData name="Tiana Patterson" userId="17490594-baba-43b8-b1a3-1fa45ae014bf" providerId="ADAL" clId="{109B901C-AB6D-42F2-B9F8-DE5AFE1832CB}" dt="2024-05-03T23:50:14.791" v="342" actId="2696"/>
        <pc:sldMkLst>
          <pc:docMk/>
          <pc:sldMk cId="3178428237" sldId="1491"/>
        </pc:sldMkLst>
      </pc:sldChg>
      <pc:sldChg chg="del">
        <pc:chgData name="Tiana Patterson" userId="17490594-baba-43b8-b1a3-1fa45ae014bf" providerId="ADAL" clId="{109B901C-AB6D-42F2-B9F8-DE5AFE1832CB}" dt="2024-05-03T23:50:26.145" v="344" actId="2696"/>
        <pc:sldMkLst>
          <pc:docMk/>
          <pc:sldMk cId="822207597" sldId="1492"/>
        </pc:sldMkLst>
      </pc:sldChg>
      <pc:sldChg chg="del">
        <pc:chgData name="Tiana Patterson" userId="17490594-baba-43b8-b1a3-1fa45ae014bf" providerId="ADAL" clId="{109B901C-AB6D-42F2-B9F8-DE5AFE1832CB}" dt="2024-05-03T23:54:06.260" v="375" actId="2696"/>
        <pc:sldMkLst>
          <pc:docMk/>
          <pc:sldMk cId="2181099959" sldId="1493"/>
        </pc:sldMkLst>
      </pc:sldChg>
      <pc:sldChg chg="delSp modSp del mod">
        <pc:chgData name="Tiana Patterson" userId="17490594-baba-43b8-b1a3-1fa45ae014bf" providerId="ADAL" clId="{109B901C-AB6D-42F2-B9F8-DE5AFE1832CB}" dt="2024-05-03T23:54:10.556" v="376" actId="2696"/>
        <pc:sldMkLst>
          <pc:docMk/>
          <pc:sldMk cId="2407969568" sldId="1495"/>
        </pc:sldMkLst>
        <pc:spChg chg="mod">
          <ac:chgData name="Tiana Patterson" userId="17490594-baba-43b8-b1a3-1fa45ae014bf" providerId="ADAL" clId="{109B901C-AB6D-42F2-B9F8-DE5AFE1832CB}" dt="2024-05-03T23:42:14.826" v="72" actId="20577"/>
          <ac:spMkLst>
            <pc:docMk/>
            <pc:sldMk cId="2407969568" sldId="1495"/>
            <ac:spMk id="2" creationId="{47E15874-400A-4E9C-A8AD-985745FBC8CB}"/>
          </ac:spMkLst>
        </pc:spChg>
        <pc:spChg chg="mod">
          <ac:chgData name="Tiana Patterson" userId="17490594-baba-43b8-b1a3-1fa45ae014bf" providerId="ADAL" clId="{109B901C-AB6D-42F2-B9F8-DE5AFE1832CB}" dt="2024-05-03T23:43:53.889" v="258" actId="20577"/>
          <ac:spMkLst>
            <pc:docMk/>
            <pc:sldMk cId="2407969568" sldId="1495"/>
            <ac:spMk id="9" creationId="{5B056D13-0265-ACA7-4B3B-D2B25945B90A}"/>
          </ac:spMkLst>
        </pc:spChg>
        <pc:picChg chg="mod">
          <ac:chgData name="Tiana Patterson" userId="17490594-baba-43b8-b1a3-1fa45ae014bf" providerId="ADAL" clId="{109B901C-AB6D-42F2-B9F8-DE5AFE1832CB}" dt="2024-05-03T23:44:01.379" v="259" actId="14100"/>
          <ac:picMkLst>
            <pc:docMk/>
            <pc:sldMk cId="2407969568" sldId="1495"/>
            <ac:picMk id="4" creationId="{A9525330-B9E0-E5B7-B9CA-53694B0BA32D}"/>
          </ac:picMkLst>
        </pc:picChg>
        <pc:picChg chg="del">
          <ac:chgData name="Tiana Patterson" userId="17490594-baba-43b8-b1a3-1fa45ae014bf" providerId="ADAL" clId="{109B901C-AB6D-42F2-B9F8-DE5AFE1832CB}" dt="2024-05-03T23:44:03.980" v="260" actId="478"/>
          <ac:picMkLst>
            <pc:docMk/>
            <pc:sldMk cId="2407969568" sldId="1495"/>
            <ac:picMk id="7" creationId="{347E4A15-709B-2009-E0F8-362C5B62D21A}"/>
          </ac:picMkLst>
        </pc:picChg>
      </pc:sldChg>
      <pc:sldChg chg="del">
        <pc:chgData name="Tiana Patterson" userId="17490594-baba-43b8-b1a3-1fa45ae014bf" providerId="ADAL" clId="{109B901C-AB6D-42F2-B9F8-DE5AFE1832CB}" dt="2024-05-03T23:41:47.210" v="29" actId="2696"/>
        <pc:sldMkLst>
          <pc:docMk/>
          <pc:sldMk cId="2823772453" sldId="1496"/>
        </pc:sldMkLst>
      </pc:sldChg>
      <pc:sldChg chg="delSp del mod">
        <pc:chgData name="Tiana Patterson" userId="17490594-baba-43b8-b1a3-1fa45ae014bf" providerId="ADAL" clId="{109B901C-AB6D-42F2-B9F8-DE5AFE1832CB}" dt="2024-05-04T00:06:35.877" v="548" actId="47"/>
        <pc:sldMkLst>
          <pc:docMk/>
          <pc:sldMk cId="1199771626" sldId="1498"/>
        </pc:sldMkLst>
        <pc:picChg chg="del">
          <ac:chgData name="Tiana Patterson" userId="17490594-baba-43b8-b1a3-1fa45ae014bf" providerId="ADAL" clId="{109B901C-AB6D-42F2-B9F8-DE5AFE1832CB}" dt="2024-05-03T23:56:20.844" v="428" actId="21"/>
          <ac:picMkLst>
            <pc:docMk/>
            <pc:sldMk cId="1199771626" sldId="1498"/>
            <ac:picMk id="5" creationId="{4F5E83CC-CA01-CDD5-ACF5-07D1E8D3EBCC}"/>
          </ac:picMkLst>
        </pc:picChg>
        <pc:picChg chg="del">
          <ac:chgData name="Tiana Patterson" userId="17490594-baba-43b8-b1a3-1fa45ae014bf" providerId="ADAL" clId="{109B901C-AB6D-42F2-B9F8-DE5AFE1832CB}" dt="2024-05-03T23:56:41.892" v="434" actId="21"/>
          <ac:picMkLst>
            <pc:docMk/>
            <pc:sldMk cId="1199771626" sldId="1498"/>
            <ac:picMk id="7" creationId="{272C08B6-C7E1-8EB4-B4DB-16DF6D9389D9}"/>
          </ac:picMkLst>
        </pc:picChg>
      </pc:sldChg>
      <pc:sldChg chg="delSp del mod">
        <pc:chgData name="Tiana Patterson" userId="17490594-baba-43b8-b1a3-1fa45ae014bf" providerId="ADAL" clId="{109B901C-AB6D-42F2-B9F8-DE5AFE1832CB}" dt="2024-05-04T00:06:38.633" v="549" actId="47"/>
        <pc:sldMkLst>
          <pc:docMk/>
          <pc:sldMk cId="2553600094" sldId="1499"/>
        </pc:sldMkLst>
        <pc:picChg chg="del">
          <ac:chgData name="Tiana Patterson" userId="17490594-baba-43b8-b1a3-1fa45ae014bf" providerId="ADAL" clId="{109B901C-AB6D-42F2-B9F8-DE5AFE1832CB}" dt="2024-05-03T23:57:19.548" v="443" actId="21"/>
          <ac:picMkLst>
            <pc:docMk/>
            <pc:sldMk cId="2553600094" sldId="1499"/>
            <ac:picMk id="5" creationId="{A916AE75-C6F4-933E-7E66-BEB97FF69825}"/>
          </ac:picMkLst>
        </pc:picChg>
        <pc:picChg chg="del">
          <ac:chgData name="Tiana Patterson" userId="17490594-baba-43b8-b1a3-1fa45ae014bf" providerId="ADAL" clId="{109B901C-AB6D-42F2-B9F8-DE5AFE1832CB}" dt="2024-05-03T23:57:35.080" v="448" actId="21"/>
          <ac:picMkLst>
            <pc:docMk/>
            <pc:sldMk cId="2553600094" sldId="1499"/>
            <ac:picMk id="9" creationId="{03957FE1-9FCE-3DBD-0854-E152B2F08A24}"/>
          </ac:picMkLst>
        </pc:picChg>
      </pc:sldChg>
      <pc:sldChg chg="delSp del mod">
        <pc:chgData name="Tiana Patterson" userId="17490594-baba-43b8-b1a3-1fa45ae014bf" providerId="ADAL" clId="{109B901C-AB6D-42F2-B9F8-DE5AFE1832CB}" dt="2024-05-04T00:07:17.544" v="553" actId="47"/>
        <pc:sldMkLst>
          <pc:docMk/>
          <pc:sldMk cId="2665386297" sldId="1500"/>
        </pc:sldMkLst>
        <pc:picChg chg="del">
          <ac:chgData name="Tiana Patterson" userId="17490594-baba-43b8-b1a3-1fa45ae014bf" providerId="ADAL" clId="{109B901C-AB6D-42F2-B9F8-DE5AFE1832CB}" dt="2024-05-04T00:00:48.911" v="485" actId="21"/>
          <ac:picMkLst>
            <pc:docMk/>
            <pc:sldMk cId="2665386297" sldId="1500"/>
            <ac:picMk id="4" creationId="{1FA77AEC-271A-C335-151C-E96C0AF34C05}"/>
          </ac:picMkLst>
        </pc:picChg>
        <pc:picChg chg="del">
          <ac:chgData name="Tiana Patterson" userId="17490594-baba-43b8-b1a3-1fa45ae014bf" providerId="ADAL" clId="{109B901C-AB6D-42F2-B9F8-DE5AFE1832CB}" dt="2024-05-03T23:58:44.162" v="463" actId="21"/>
          <ac:picMkLst>
            <pc:docMk/>
            <pc:sldMk cId="2665386297" sldId="1500"/>
            <ac:picMk id="11" creationId="{323387DD-19DA-DAC3-E81D-69830D35A567}"/>
          </ac:picMkLst>
        </pc:picChg>
      </pc:sldChg>
      <pc:sldChg chg="delSp del mod">
        <pc:chgData name="Tiana Patterson" userId="17490594-baba-43b8-b1a3-1fa45ae014bf" providerId="ADAL" clId="{109B901C-AB6D-42F2-B9F8-DE5AFE1832CB}" dt="2024-05-04T00:07:19.511" v="554" actId="47"/>
        <pc:sldMkLst>
          <pc:docMk/>
          <pc:sldMk cId="1280606053" sldId="1501"/>
        </pc:sldMkLst>
        <pc:picChg chg="del">
          <ac:chgData name="Tiana Patterson" userId="17490594-baba-43b8-b1a3-1fa45ae014bf" providerId="ADAL" clId="{109B901C-AB6D-42F2-B9F8-DE5AFE1832CB}" dt="2024-05-04T00:01:43.295" v="489" actId="21"/>
          <ac:picMkLst>
            <pc:docMk/>
            <pc:sldMk cId="1280606053" sldId="1501"/>
            <ac:picMk id="15" creationId="{2C542020-5603-1298-A452-B48FE10FE634}"/>
          </ac:picMkLst>
        </pc:picChg>
      </pc:sldChg>
      <pc:sldChg chg="delSp del mod">
        <pc:chgData name="Tiana Patterson" userId="17490594-baba-43b8-b1a3-1fa45ae014bf" providerId="ADAL" clId="{109B901C-AB6D-42F2-B9F8-DE5AFE1832CB}" dt="2024-05-04T00:07:22.014" v="556" actId="47"/>
        <pc:sldMkLst>
          <pc:docMk/>
          <pc:sldMk cId="3479250219" sldId="1502"/>
        </pc:sldMkLst>
        <pc:picChg chg="del">
          <ac:chgData name="Tiana Patterson" userId="17490594-baba-43b8-b1a3-1fa45ae014bf" providerId="ADAL" clId="{109B901C-AB6D-42F2-B9F8-DE5AFE1832CB}" dt="2024-05-04T00:03:16" v="512" actId="21"/>
          <ac:picMkLst>
            <pc:docMk/>
            <pc:sldMk cId="3479250219" sldId="1502"/>
            <ac:picMk id="4" creationId="{5ECE7FE3-06DC-65BB-C1F4-A3578795D5A0}"/>
          </ac:picMkLst>
        </pc:picChg>
      </pc:sldChg>
      <pc:sldChg chg="del">
        <pc:chgData name="Tiana Patterson" userId="17490594-baba-43b8-b1a3-1fa45ae014bf" providerId="ADAL" clId="{109B901C-AB6D-42F2-B9F8-DE5AFE1832CB}" dt="2024-05-04T00:07:20.772" v="555" actId="47"/>
        <pc:sldMkLst>
          <pc:docMk/>
          <pc:sldMk cId="3685992203" sldId="1503"/>
        </pc:sldMkLst>
      </pc:sldChg>
      <pc:sldChg chg="del">
        <pc:chgData name="Tiana Patterson" userId="17490594-baba-43b8-b1a3-1fa45ae014bf" providerId="ADAL" clId="{109B901C-AB6D-42F2-B9F8-DE5AFE1832CB}" dt="2024-05-04T00:07:24.326" v="557" actId="47"/>
        <pc:sldMkLst>
          <pc:docMk/>
          <pc:sldMk cId="3652128336" sldId="1504"/>
        </pc:sldMkLst>
      </pc:sldChg>
      <pc:sldChg chg="del">
        <pc:chgData name="Tiana Patterson" userId="17490594-baba-43b8-b1a3-1fa45ae014bf" providerId="ADAL" clId="{109B901C-AB6D-42F2-B9F8-DE5AFE1832CB}" dt="2024-05-04T00:07:25.414" v="558" actId="47"/>
        <pc:sldMkLst>
          <pc:docMk/>
          <pc:sldMk cId="3832968503" sldId="1505"/>
        </pc:sldMkLst>
      </pc:sldChg>
      <pc:sldChg chg="modSp add mod ord">
        <pc:chgData name="Tiana Patterson" userId="17490594-baba-43b8-b1a3-1fa45ae014bf" providerId="ADAL" clId="{109B901C-AB6D-42F2-B9F8-DE5AFE1832CB}" dt="2024-05-04T00:20:45.316" v="958" actId="113"/>
        <pc:sldMkLst>
          <pc:docMk/>
          <pc:sldMk cId="1212653348" sldId="1506"/>
        </pc:sldMkLst>
        <pc:spChg chg="mod">
          <ac:chgData name="Tiana Patterson" userId="17490594-baba-43b8-b1a3-1fa45ae014bf" providerId="ADAL" clId="{109B901C-AB6D-42F2-B9F8-DE5AFE1832CB}" dt="2024-05-04T00:20:45.316" v="958" actId="113"/>
          <ac:spMkLst>
            <pc:docMk/>
            <pc:sldMk cId="1212653348" sldId="1506"/>
            <ac:spMk id="3" creationId="{08DD0177-019B-5B42-C5D6-C89C822F5721}"/>
          </ac:spMkLst>
        </pc:spChg>
      </pc:sldChg>
      <pc:sldChg chg="modSp add mod ord">
        <pc:chgData name="Tiana Patterson" userId="17490594-baba-43b8-b1a3-1fa45ae014bf" providerId="ADAL" clId="{109B901C-AB6D-42F2-B9F8-DE5AFE1832CB}" dt="2024-05-04T00:19:20.474" v="934" actId="255"/>
        <pc:sldMkLst>
          <pc:docMk/>
          <pc:sldMk cId="157874374" sldId="1507"/>
        </pc:sldMkLst>
        <pc:spChg chg="mod">
          <ac:chgData name="Tiana Patterson" userId="17490594-baba-43b8-b1a3-1fa45ae014bf" providerId="ADAL" clId="{109B901C-AB6D-42F2-B9F8-DE5AFE1832CB}" dt="2024-05-04T00:19:20.474" v="934" actId="255"/>
          <ac:spMkLst>
            <pc:docMk/>
            <pc:sldMk cId="157874374" sldId="1507"/>
            <ac:spMk id="7" creationId="{00000000-0000-0000-0000-000000000000}"/>
          </ac:spMkLst>
        </pc:spChg>
      </pc:sldChg>
      <pc:sldChg chg="modSp add mod">
        <pc:chgData name="Tiana Patterson" userId="17490594-baba-43b8-b1a3-1fa45ae014bf" providerId="ADAL" clId="{109B901C-AB6D-42F2-B9F8-DE5AFE1832CB}" dt="2024-05-04T00:15:02.200" v="806" actId="255"/>
        <pc:sldMkLst>
          <pc:docMk/>
          <pc:sldMk cId="620992094" sldId="1508"/>
        </pc:sldMkLst>
        <pc:spChg chg="mod">
          <ac:chgData name="Tiana Patterson" userId="17490594-baba-43b8-b1a3-1fa45ae014bf" providerId="ADAL" clId="{109B901C-AB6D-42F2-B9F8-DE5AFE1832CB}" dt="2024-05-04T00:15:02.200" v="806" actId="255"/>
          <ac:spMkLst>
            <pc:docMk/>
            <pc:sldMk cId="620992094" sldId="1508"/>
            <ac:spMk id="3" creationId="{00000000-0000-0000-0000-000000000000}"/>
          </ac:spMkLst>
        </pc:spChg>
      </pc:sldChg>
      <pc:sldChg chg="modSp add mod">
        <pc:chgData name="Tiana Patterson" userId="17490594-baba-43b8-b1a3-1fa45ae014bf" providerId="ADAL" clId="{109B901C-AB6D-42F2-B9F8-DE5AFE1832CB}" dt="2024-05-04T00:14:35.691" v="803" actId="255"/>
        <pc:sldMkLst>
          <pc:docMk/>
          <pc:sldMk cId="1978326456" sldId="1509"/>
        </pc:sldMkLst>
        <pc:spChg chg="mod">
          <ac:chgData name="Tiana Patterson" userId="17490594-baba-43b8-b1a3-1fa45ae014bf" providerId="ADAL" clId="{109B901C-AB6D-42F2-B9F8-DE5AFE1832CB}" dt="2024-05-04T00:14:35.691" v="803" actId="255"/>
          <ac:spMkLst>
            <pc:docMk/>
            <pc:sldMk cId="1978326456" sldId="1509"/>
            <ac:spMk id="3" creationId="{00000000-0000-0000-0000-000000000000}"/>
          </ac:spMkLst>
        </pc:spChg>
      </pc:sldChg>
      <pc:sldChg chg="modSp add mod">
        <pc:chgData name="Tiana Patterson" userId="17490594-baba-43b8-b1a3-1fa45ae014bf" providerId="ADAL" clId="{109B901C-AB6D-42F2-B9F8-DE5AFE1832CB}" dt="2024-05-04T00:15:19.275" v="810" actId="207"/>
        <pc:sldMkLst>
          <pc:docMk/>
          <pc:sldMk cId="1249486889" sldId="1510"/>
        </pc:sldMkLst>
        <pc:spChg chg="mod">
          <ac:chgData name="Tiana Patterson" userId="17490594-baba-43b8-b1a3-1fa45ae014bf" providerId="ADAL" clId="{109B901C-AB6D-42F2-B9F8-DE5AFE1832CB}" dt="2024-05-04T00:15:19.275" v="810" actId="207"/>
          <ac:spMkLst>
            <pc:docMk/>
            <pc:sldMk cId="1249486889" sldId="1510"/>
            <ac:spMk id="3" creationId="{A5694C36-C452-AFA1-A4FA-029549288BC2}"/>
          </ac:spMkLst>
        </pc:spChg>
      </pc:sldChg>
      <pc:sldChg chg="modSp add mod ord">
        <pc:chgData name="Tiana Patterson" userId="17490594-baba-43b8-b1a3-1fa45ae014bf" providerId="ADAL" clId="{109B901C-AB6D-42F2-B9F8-DE5AFE1832CB}" dt="2024-05-04T00:21:20.330" v="961" actId="115"/>
        <pc:sldMkLst>
          <pc:docMk/>
          <pc:sldMk cId="2729751546" sldId="1511"/>
        </pc:sldMkLst>
        <pc:spChg chg="mod">
          <ac:chgData name="Tiana Patterson" userId="17490594-baba-43b8-b1a3-1fa45ae014bf" providerId="ADAL" clId="{109B901C-AB6D-42F2-B9F8-DE5AFE1832CB}" dt="2024-05-04T00:21:20.330" v="961" actId="115"/>
          <ac:spMkLst>
            <pc:docMk/>
            <pc:sldMk cId="2729751546" sldId="1511"/>
            <ac:spMk id="19" creationId="{00000000-0000-0000-0000-000000000000}"/>
          </ac:spMkLst>
        </pc:spChg>
      </pc:sldChg>
      <pc:sldChg chg="modSp add mod">
        <pc:chgData name="Tiana Patterson" userId="17490594-baba-43b8-b1a3-1fa45ae014bf" providerId="ADAL" clId="{109B901C-AB6D-42F2-B9F8-DE5AFE1832CB}" dt="2024-05-04T00:16:56.368" v="823" actId="20577"/>
        <pc:sldMkLst>
          <pc:docMk/>
          <pc:sldMk cId="4242315559" sldId="1512"/>
        </pc:sldMkLst>
        <pc:spChg chg="mod">
          <ac:chgData name="Tiana Patterson" userId="17490594-baba-43b8-b1a3-1fa45ae014bf" providerId="ADAL" clId="{109B901C-AB6D-42F2-B9F8-DE5AFE1832CB}" dt="2024-05-04T00:16:56.368" v="823" actId="20577"/>
          <ac:spMkLst>
            <pc:docMk/>
            <pc:sldMk cId="4242315559" sldId="1512"/>
            <ac:spMk id="5" creationId="{00000000-0000-0000-0000-000000000000}"/>
          </ac:spMkLst>
        </pc:spChg>
        <pc:spChg chg="mod">
          <ac:chgData name="Tiana Patterson" userId="17490594-baba-43b8-b1a3-1fa45ae014bf" providerId="ADAL" clId="{109B901C-AB6D-42F2-B9F8-DE5AFE1832CB}" dt="2024-05-03T23:49:57.688" v="340" actId="20577"/>
          <ac:spMkLst>
            <pc:docMk/>
            <pc:sldMk cId="4242315559" sldId="1512"/>
            <ac:spMk id="13" creationId="{00000000-0000-0000-0000-000000000000}"/>
          </ac:spMkLst>
        </pc:spChg>
      </pc:sldChg>
      <pc:sldChg chg="modSp add del mod">
        <pc:chgData name="Tiana Patterson" userId="17490594-baba-43b8-b1a3-1fa45ae014bf" providerId="ADAL" clId="{109B901C-AB6D-42F2-B9F8-DE5AFE1832CB}" dt="2024-05-04T00:09:31.768" v="659" actId="2696"/>
        <pc:sldMkLst>
          <pc:docMk/>
          <pc:sldMk cId="3720990843" sldId="1513"/>
        </pc:sldMkLst>
        <pc:spChg chg="mod">
          <ac:chgData name="Tiana Patterson" userId="17490594-baba-43b8-b1a3-1fa45ae014bf" providerId="ADAL" clId="{109B901C-AB6D-42F2-B9F8-DE5AFE1832CB}" dt="2024-05-04T00:09:10.490" v="658" actId="20577"/>
          <ac:spMkLst>
            <pc:docMk/>
            <pc:sldMk cId="3720990843" sldId="1513"/>
            <ac:spMk id="8" creationId="{00000000-0000-0000-0000-000000000000}"/>
          </ac:spMkLst>
        </pc:spChg>
      </pc:sldChg>
      <pc:sldChg chg="modSp add mod">
        <pc:chgData name="Tiana Patterson" userId="17490594-baba-43b8-b1a3-1fa45ae014bf" providerId="ADAL" clId="{109B901C-AB6D-42F2-B9F8-DE5AFE1832CB}" dt="2024-05-07T16:33:12.976" v="993" actId="20577"/>
        <pc:sldMkLst>
          <pc:docMk/>
          <pc:sldMk cId="3226060728" sldId="1514"/>
        </pc:sldMkLst>
        <pc:spChg chg="mod">
          <ac:chgData name="Tiana Patterson" userId="17490594-baba-43b8-b1a3-1fa45ae014bf" providerId="ADAL" clId="{109B901C-AB6D-42F2-B9F8-DE5AFE1832CB}" dt="2024-05-07T16:33:12.976" v="993" actId="20577"/>
          <ac:spMkLst>
            <pc:docMk/>
            <pc:sldMk cId="3226060728" sldId="1514"/>
            <ac:spMk id="7" creationId="{00000000-0000-0000-0000-000000000000}"/>
          </ac:spMkLst>
        </pc:spChg>
        <pc:spChg chg="mod">
          <ac:chgData name="Tiana Patterson" userId="17490594-baba-43b8-b1a3-1fa45ae014bf" providerId="ADAL" clId="{109B901C-AB6D-42F2-B9F8-DE5AFE1832CB}" dt="2024-05-03T23:53:22.317" v="371" actId="2711"/>
          <ac:spMkLst>
            <pc:docMk/>
            <pc:sldMk cId="3226060728" sldId="1514"/>
            <ac:spMk id="8" creationId="{00000000-0000-0000-0000-000000000000}"/>
          </ac:spMkLst>
        </pc:spChg>
      </pc:sldChg>
      <pc:sldChg chg="add del">
        <pc:chgData name="Tiana Patterson" userId="17490594-baba-43b8-b1a3-1fa45ae014bf" providerId="ADAL" clId="{109B901C-AB6D-42F2-B9F8-DE5AFE1832CB}" dt="2024-05-03T23:53:39.228" v="374" actId="47"/>
        <pc:sldMkLst>
          <pc:docMk/>
          <pc:sldMk cId="2089670162" sldId="1515"/>
        </pc:sldMkLst>
      </pc:sldChg>
      <pc:sldChg chg="modSp add mod ord">
        <pc:chgData name="Tiana Patterson" userId="17490594-baba-43b8-b1a3-1fa45ae014bf" providerId="ADAL" clId="{109B901C-AB6D-42F2-B9F8-DE5AFE1832CB}" dt="2024-05-04T00:13:17.830" v="754" actId="1076"/>
        <pc:sldMkLst>
          <pc:docMk/>
          <pc:sldMk cId="1638816648" sldId="1516"/>
        </pc:sldMkLst>
        <pc:picChg chg="mod">
          <ac:chgData name="Tiana Patterson" userId="17490594-baba-43b8-b1a3-1fa45ae014bf" providerId="ADAL" clId="{109B901C-AB6D-42F2-B9F8-DE5AFE1832CB}" dt="2024-05-04T00:13:17.830" v="754" actId="1076"/>
          <ac:picMkLst>
            <pc:docMk/>
            <pc:sldMk cId="1638816648" sldId="1516"/>
            <ac:picMk id="3" creationId="{00000000-0000-0000-0000-000000000000}"/>
          </ac:picMkLst>
        </pc:picChg>
      </pc:sldChg>
      <pc:sldChg chg="add del">
        <pc:chgData name="Tiana Patterson" userId="17490594-baba-43b8-b1a3-1fa45ae014bf" providerId="ADAL" clId="{109B901C-AB6D-42F2-B9F8-DE5AFE1832CB}" dt="2024-05-04T00:09:57.944" v="660" actId="2696"/>
        <pc:sldMkLst>
          <pc:docMk/>
          <pc:sldMk cId="1256992676" sldId="1517"/>
        </pc:sldMkLst>
      </pc:sldChg>
      <pc:sldChg chg="addSp delSp modSp add mod">
        <pc:chgData name="Tiana Patterson" userId="17490594-baba-43b8-b1a3-1fa45ae014bf" providerId="ADAL" clId="{109B901C-AB6D-42F2-B9F8-DE5AFE1832CB}" dt="2024-05-04T00:17:10.865" v="825" actId="1076"/>
        <pc:sldMkLst>
          <pc:docMk/>
          <pc:sldMk cId="2381758303" sldId="1518"/>
        </pc:sldMkLst>
        <pc:spChg chg="mod">
          <ac:chgData name="Tiana Patterson" userId="17490594-baba-43b8-b1a3-1fa45ae014bf" providerId="ADAL" clId="{109B901C-AB6D-42F2-B9F8-DE5AFE1832CB}" dt="2024-05-03T23:56:07.771" v="427" actId="255"/>
          <ac:spMkLst>
            <pc:docMk/>
            <pc:sldMk cId="2381758303" sldId="1518"/>
            <ac:spMk id="3" creationId="{08DD0177-019B-5B42-C5D6-C89C822F5721}"/>
          </ac:spMkLst>
        </pc:spChg>
        <pc:spChg chg="mod">
          <ac:chgData name="Tiana Patterson" userId="17490594-baba-43b8-b1a3-1fa45ae014bf" providerId="ADAL" clId="{109B901C-AB6D-42F2-B9F8-DE5AFE1832CB}" dt="2024-05-04T00:10:47.064" v="725" actId="255"/>
          <ac:spMkLst>
            <pc:docMk/>
            <pc:sldMk cId="2381758303" sldId="1518"/>
            <ac:spMk id="4" creationId="{3ED3B116-6D04-8BDA-AAAA-688FF7B073C0}"/>
          </ac:spMkLst>
        </pc:spChg>
        <pc:spChg chg="mod">
          <ac:chgData name="Tiana Patterson" userId="17490594-baba-43b8-b1a3-1fa45ae014bf" providerId="ADAL" clId="{109B901C-AB6D-42F2-B9F8-DE5AFE1832CB}" dt="2024-05-03T23:56:28.441" v="429" actId="20577"/>
          <ac:spMkLst>
            <pc:docMk/>
            <pc:sldMk cId="2381758303" sldId="1518"/>
            <ac:spMk id="6" creationId="{6A017892-41D2-97D5-5924-1AA949F3996C}"/>
          </ac:spMkLst>
        </pc:spChg>
        <pc:picChg chg="del">
          <ac:chgData name="Tiana Patterson" userId="17490594-baba-43b8-b1a3-1fa45ae014bf" providerId="ADAL" clId="{109B901C-AB6D-42F2-B9F8-DE5AFE1832CB}" dt="2024-05-03T23:56:37.593" v="433" actId="478"/>
          <ac:picMkLst>
            <pc:docMk/>
            <pc:sldMk cId="2381758303" sldId="1518"/>
            <ac:picMk id="8" creationId="{B61658F3-D590-76ED-5DBA-741CE85A3D4A}"/>
          </ac:picMkLst>
        </pc:picChg>
        <pc:picChg chg="add mod">
          <ac:chgData name="Tiana Patterson" userId="17490594-baba-43b8-b1a3-1fa45ae014bf" providerId="ADAL" clId="{109B901C-AB6D-42F2-B9F8-DE5AFE1832CB}" dt="2024-05-04T00:17:09.339" v="824" actId="1076"/>
          <ac:picMkLst>
            <pc:docMk/>
            <pc:sldMk cId="2381758303" sldId="1518"/>
            <ac:picMk id="9" creationId="{BCA399E9-25FC-5A00-B99C-D321DFFE6F6D}"/>
          </ac:picMkLst>
        </pc:picChg>
        <pc:picChg chg="add mod">
          <ac:chgData name="Tiana Patterson" userId="17490594-baba-43b8-b1a3-1fa45ae014bf" providerId="ADAL" clId="{109B901C-AB6D-42F2-B9F8-DE5AFE1832CB}" dt="2024-05-04T00:17:10.865" v="825" actId="1076"/>
          <ac:picMkLst>
            <pc:docMk/>
            <pc:sldMk cId="2381758303" sldId="1518"/>
            <ac:picMk id="10" creationId="{957CF118-4D6C-9F65-C5D2-01A1D07B7E7F}"/>
          </ac:picMkLst>
        </pc:picChg>
        <pc:picChg chg="del">
          <ac:chgData name="Tiana Patterson" userId="17490594-baba-43b8-b1a3-1fa45ae014bf" providerId="ADAL" clId="{109B901C-AB6D-42F2-B9F8-DE5AFE1832CB}" dt="2024-05-03T23:56:36.577" v="432" actId="478"/>
          <ac:picMkLst>
            <pc:docMk/>
            <pc:sldMk cId="2381758303" sldId="1518"/>
            <ac:picMk id="1026" creationId="{D78ABFF1-4E6F-03FD-D657-3517C88C4B42}"/>
          </ac:picMkLst>
        </pc:picChg>
      </pc:sldChg>
      <pc:sldChg chg="addSp delSp modSp add mod">
        <pc:chgData name="Tiana Patterson" userId="17490594-baba-43b8-b1a3-1fa45ae014bf" providerId="ADAL" clId="{109B901C-AB6D-42F2-B9F8-DE5AFE1832CB}" dt="2024-05-04T00:11:10.419" v="727"/>
        <pc:sldMkLst>
          <pc:docMk/>
          <pc:sldMk cId="369615707" sldId="1519"/>
        </pc:sldMkLst>
        <pc:spChg chg="mod">
          <ac:chgData name="Tiana Patterson" userId="17490594-baba-43b8-b1a3-1fa45ae014bf" providerId="ADAL" clId="{109B901C-AB6D-42F2-B9F8-DE5AFE1832CB}" dt="2024-05-04T00:11:10.419" v="727"/>
          <ac:spMkLst>
            <pc:docMk/>
            <pc:sldMk cId="369615707" sldId="1519"/>
            <ac:spMk id="4" creationId="{3ED3B116-6D04-8BDA-AAAA-688FF7B073C0}"/>
          </ac:spMkLst>
        </pc:spChg>
        <pc:picChg chg="add mod">
          <ac:chgData name="Tiana Patterson" userId="17490594-baba-43b8-b1a3-1fa45ae014bf" providerId="ADAL" clId="{109B901C-AB6D-42F2-B9F8-DE5AFE1832CB}" dt="2024-05-04T00:00:32.310" v="484" actId="1076"/>
          <ac:picMkLst>
            <pc:docMk/>
            <pc:sldMk cId="369615707" sldId="1519"/>
            <ac:picMk id="8" creationId="{CDF8D0A2-AC53-CAB3-02C8-B0276049F5CC}"/>
          </ac:picMkLst>
        </pc:picChg>
        <pc:picChg chg="del">
          <ac:chgData name="Tiana Patterson" userId="17490594-baba-43b8-b1a3-1fa45ae014bf" providerId="ADAL" clId="{109B901C-AB6D-42F2-B9F8-DE5AFE1832CB}" dt="2024-05-03T23:57:23.098" v="444" actId="478"/>
          <ac:picMkLst>
            <pc:docMk/>
            <pc:sldMk cId="369615707" sldId="1519"/>
            <ac:picMk id="9" creationId="{BCA399E9-25FC-5A00-B99C-D321DFFE6F6D}"/>
          </ac:picMkLst>
        </pc:picChg>
        <pc:picChg chg="del">
          <ac:chgData name="Tiana Patterson" userId="17490594-baba-43b8-b1a3-1fa45ae014bf" providerId="ADAL" clId="{109B901C-AB6D-42F2-B9F8-DE5AFE1832CB}" dt="2024-05-03T23:57:30.002" v="447" actId="478"/>
          <ac:picMkLst>
            <pc:docMk/>
            <pc:sldMk cId="369615707" sldId="1519"/>
            <ac:picMk id="10" creationId="{957CF118-4D6C-9F65-C5D2-01A1D07B7E7F}"/>
          </ac:picMkLst>
        </pc:picChg>
        <pc:picChg chg="add mod">
          <ac:chgData name="Tiana Patterson" userId="17490594-baba-43b8-b1a3-1fa45ae014bf" providerId="ADAL" clId="{109B901C-AB6D-42F2-B9F8-DE5AFE1832CB}" dt="2024-05-04T00:00:30.483" v="483" actId="14100"/>
          <ac:picMkLst>
            <pc:docMk/>
            <pc:sldMk cId="369615707" sldId="1519"/>
            <ac:picMk id="11" creationId="{F45CE66A-015C-9E48-78A8-2AA77A327279}"/>
          </ac:picMkLst>
        </pc:picChg>
      </pc:sldChg>
      <pc:sldChg chg="addSp delSp modSp add del mod">
        <pc:chgData name="Tiana Patterson" userId="17490594-baba-43b8-b1a3-1fa45ae014bf" providerId="ADAL" clId="{109B901C-AB6D-42F2-B9F8-DE5AFE1832CB}" dt="2024-05-04T00:11:37.185" v="728" actId="47"/>
        <pc:sldMkLst>
          <pc:docMk/>
          <pc:sldMk cId="4070358101" sldId="1520"/>
        </pc:sldMkLst>
        <pc:picChg chg="del">
          <ac:chgData name="Tiana Patterson" userId="17490594-baba-43b8-b1a3-1fa45ae014bf" providerId="ADAL" clId="{109B901C-AB6D-42F2-B9F8-DE5AFE1832CB}" dt="2024-05-03T23:58:47.193" v="464" actId="478"/>
          <ac:picMkLst>
            <pc:docMk/>
            <pc:sldMk cId="4070358101" sldId="1520"/>
            <ac:picMk id="8" creationId="{CDF8D0A2-AC53-CAB3-02C8-B0276049F5CC}"/>
          </ac:picMkLst>
        </pc:picChg>
        <pc:picChg chg="add mod">
          <ac:chgData name="Tiana Patterson" userId="17490594-baba-43b8-b1a3-1fa45ae014bf" providerId="ADAL" clId="{109B901C-AB6D-42F2-B9F8-DE5AFE1832CB}" dt="2024-05-04T00:00:06.315" v="478" actId="1440"/>
          <ac:picMkLst>
            <pc:docMk/>
            <pc:sldMk cId="4070358101" sldId="1520"/>
            <ac:picMk id="9" creationId="{854D1D44-AC7E-981B-0DE0-8AD92DD54F7C}"/>
          </ac:picMkLst>
        </pc:picChg>
        <pc:picChg chg="del">
          <ac:chgData name="Tiana Patterson" userId="17490594-baba-43b8-b1a3-1fa45ae014bf" providerId="ADAL" clId="{109B901C-AB6D-42F2-B9F8-DE5AFE1832CB}" dt="2024-05-03T23:58:48.178" v="465" actId="478"/>
          <ac:picMkLst>
            <pc:docMk/>
            <pc:sldMk cId="4070358101" sldId="1520"/>
            <ac:picMk id="11" creationId="{F45CE66A-015C-9E48-78A8-2AA77A327279}"/>
          </ac:picMkLst>
        </pc:picChg>
      </pc:sldChg>
      <pc:sldChg chg="addSp modSp add mod">
        <pc:chgData name="Tiana Patterson" userId="17490594-baba-43b8-b1a3-1fa45ae014bf" providerId="ADAL" clId="{109B901C-AB6D-42F2-B9F8-DE5AFE1832CB}" dt="2024-05-04T00:17:29.712" v="826" actId="1076"/>
        <pc:sldMkLst>
          <pc:docMk/>
          <pc:sldMk cId="2817150975" sldId="1521"/>
        </pc:sldMkLst>
        <pc:spChg chg="mod">
          <ac:chgData name="Tiana Patterson" userId="17490594-baba-43b8-b1a3-1fa45ae014bf" providerId="ADAL" clId="{109B901C-AB6D-42F2-B9F8-DE5AFE1832CB}" dt="2024-05-04T00:11:52.158" v="731" actId="255"/>
          <ac:spMkLst>
            <pc:docMk/>
            <pc:sldMk cId="2817150975" sldId="1521"/>
            <ac:spMk id="4" creationId="{3ED3B116-6D04-8BDA-AAAA-688FF7B073C0}"/>
          </ac:spMkLst>
        </pc:spChg>
        <pc:picChg chg="add mod">
          <ac:chgData name="Tiana Patterson" userId="17490594-baba-43b8-b1a3-1fa45ae014bf" providerId="ADAL" clId="{109B901C-AB6D-42F2-B9F8-DE5AFE1832CB}" dt="2024-05-04T00:17:29.712" v="826" actId="1076"/>
          <ac:picMkLst>
            <pc:docMk/>
            <pc:sldMk cId="2817150975" sldId="1521"/>
            <ac:picMk id="8" creationId="{4415BEF1-41ED-06E9-9145-976C8B58DE54}"/>
          </ac:picMkLst>
        </pc:picChg>
        <pc:picChg chg="mod">
          <ac:chgData name="Tiana Patterson" userId="17490594-baba-43b8-b1a3-1fa45ae014bf" providerId="ADAL" clId="{109B901C-AB6D-42F2-B9F8-DE5AFE1832CB}" dt="2024-05-03T23:59:40.145" v="475" actId="1076"/>
          <ac:picMkLst>
            <pc:docMk/>
            <pc:sldMk cId="2817150975" sldId="1521"/>
            <ac:picMk id="9" creationId="{854D1D44-AC7E-981B-0DE0-8AD92DD54F7C}"/>
          </ac:picMkLst>
        </pc:picChg>
      </pc:sldChg>
      <pc:sldChg chg="addSp delSp modSp add mod">
        <pc:chgData name="Tiana Patterson" userId="17490594-baba-43b8-b1a3-1fa45ae014bf" providerId="ADAL" clId="{109B901C-AB6D-42F2-B9F8-DE5AFE1832CB}" dt="2024-05-04T00:12:06.760" v="742"/>
        <pc:sldMkLst>
          <pc:docMk/>
          <pc:sldMk cId="3531929528" sldId="1522"/>
        </pc:sldMkLst>
        <pc:spChg chg="mod">
          <ac:chgData name="Tiana Patterson" userId="17490594-baba-43b8-b1a3-1fa45ae014bf" providerId="ADAL" clId="{109B901C-AB6D-42F2-B9F8-DE5AFE1832CB}" dt="2024-05-04T00:12:06.760" v="742"/>
          <ac:spMkLst>
            <pc:docMk/>
            <pc:sldMk cId="3531929528" sldId="1522"/>
            <ac:spMk id="4" creationId="{3ED3B116-6D04-8BDA-AAAA-688FF7B073C0}"/>
          </ac:spMkLst>
        </pc:spChg>
        <pc:picChg chg="del">
          <ac:chgData name="Tiana Patterson" userId="17490594-baba-43b8-b1a3-1fa45ae014bf" providerId="ADAL" clId="{109B901C-AB6D-42F2-B9F8-DE5AFE1832CB}" dt="2024-05-04T00:01:46.121" v="490" actId="478"/>
          <ac:picMkLst>
            <pc:docMk/>
            <pc:sldMk cId="3531929528" sldId="1522"/>
            <ac:picMk id="8" creationId="{4415BEF1-41ED-06E9-9145-976C8B58DE54}"/>
          </ac:picMkLst>
        </pc:picChg>
        <pc:picChg chg="del">
          <ac:chgData name="Tiana Patterson" userId="17490594-baba-43b8-b1a3-1fa45ae014bf" providerId="ADAL" clId="{109B901C-AB6D-42F2-B9F8-DE5AFE1832CB}" dt="2024-05-04T00:01:47.066" v="491" actId="478"/>
          <ac:picMkLst>
            <pc:docMk/>
            <pc:sldMk cId="3531929528" sldId="1522"/>
            <ac:picMk id="9" creationId="{854D1D44-AC7E-981B-0DE0-8AD92DD54F7C}"/>
          </ac:picMkLst>
        </pc:picChg>
        <pc:picChg chg="add mod">
          <ac:chgData name="Tiana Patterson" userId="17490594-baba-43b8-b1a3-1fa45ae014bf" providerId="ADAL" clId="{109B901C-AB6D-42F2-B9F8-DE5AFE1832CB}" dt="2024-05-04T00:02:49.823" v="510" actId="1440"/>
          <ac:picMkLst>
            <pc:docMk/>
            <pc:sldMk cId="3531929528" sldId="1522"/>
            <ac:picMk id="10" creationId="{D23BD12C-5AF1-9454-9D78-C437B941EBC8}"/>
          </ac:picMkLst>
        </pc:picChg>
        <pc:picChg chg="add mod">
          <ac:chgData name="Tiana Patterson" userId="17490594-baba-43b8-b1a3-1fa45ae014bf" providerId="ADAL" clId="{109B901C-AB6D-42F2-B9F8-DE5AFE1832CB}" dt="2024-05-04T00:02:36.805" v="509" actId="1076"/>
          <ac:picMkLst>
            <pc:docMk/>
            <pc:sldMk cId="3531929528" sldId="1522"/>
            <ac:picMk id="11" creationId="{EFF193C1-DB89-1589-8118-3F7EAFCD4DE8}"/>
          </ac:picMkLst>
        </pc:picChg>
      </pc:sldChg>
      <pc:sldChg chg="addSp delSp modSp add del mod">
        <pc:chgData name="Tiana Patterson" userId="17490594-baba-43b8-b1a3-1fa45ae014bf" providerId="ADAL" clId="{109B901C-AB6D-42F2-B9F8-DE5AFE1832CB}" dt="2024-05-07T16:33:43.032" v="995" actId="1076"/>
        <pc:sldMkLst>
          <pc:docMk/>
          <pc:sldMk cId="4011955469" sldId="1523"/>
        </pc:sldMkLst>
        <pc:spChg chg="mod">
          <ac:chgData name="Tiana Patterson" userId="17490594-baba-43b8-b1a3-1fa45ae014bf" providerId="ADAL" clId="{109B901C-AB6D-42F2-B9F8-DE5AFE1832CB}" dt="2024-05-04T00:12:55.189" v="752"/>
          <ac:spMkLst>
            <pc:docMk/>
            <pc:sldMk cId="4011955469" sldId="1523"/>
            <ac:spMk id="4" creationId="{3ED3B116-6D04-8BDA-AAAA-688FF7B073C0}"/>
          </ac:spMkLst>
        </pc:spChg>
        <pc:spChg chg="add mod">
          <ac:chgData name="Tiana Patterson" userId="17490594-baba-43b8-b1a3-1fa45ae014bf" providerId="ADAL" clId="{109B901C-AB6D-42F2-B9F8-DE5AFE1832CB}" dt="2024-05-04T00:05:46.566" v="538" actId="14100"/>
          <ac:spMkLst>
            <pc:docMk/>
            <pc:sldMk cId="4011955469" sldId="1523"/>
            <ac:spMk id="14" creationId="{1F0B4E55-4DFC-7263-1D16-8BBE352E4930}"/>
          </ac:spMkLst>
        </pc:spChg>
        <pc:picChg chg="add mod">
          <ac:chgData name="Tiana Patterson" userId="17490594-baba-43b8-b1a3-1fa45ae014bf" providerId="ADAL" clId="{109B901C-AB6D-42F2-B9F8-DE5AFE1832CB}" dt="2024-05-04T00:12:42.301" v="749" actId="14100"/>
          <ac:picMkLst>
            <pc:docMk/>
            <pc:sldMk cId="4011955469" sldId="1523"/>
            <ac:picMk id="8" creationId="{33183828-8478-D380-CF33-3FD03238CA0B}"/>
          </ac:picMkLst>
        </pc:picChg>
        <pc:picChg chg="add mod">
          <ac:chgData name="Tiana Patterson" userId="17490594-baba-43b8-b1a3-1fa45ae014bf" providerId="ADAL" clId="{109B901C-AB6D-42F2-B9F8-DE5AFE1832CB}" dt="2024-05-04T00:06:27.054" v="547" actId="1076"/>
          <ac:picMkLst>
            <pc:docMk/>
            <pc:sldMk cId="4011955469" sldId="1523"/>
            <ac:picMk id="9" creationId="{C660FB5D-E182-38D7-3E16-45D17D912324}"/>
          </ac:picMkLst>
        </pc:picChg>
        <pc:picChg chg="del mod">
          <ac:chgData name="Tiana Patterson" userId="17490594-baba-43b8-b1a3-1fa45ae014bf" providerId="ADAL" clId="{109B901C-AB6D-42F2-B9F8-DE5AFE1832CB}" dt="2024-05-04T00:03:25.514" v="516" actId="478"/>
          <ac:picMkLst>
            <pc:docMk/>
            <pc:sldMk cId="4011955469" sldId="1523"/>
            <ac:picMk id="10" creationId="{D23BD12C-5AF1-9454-9D78-C437B941EBC8}"/>
          </ac:picMkLst>
        </pc:picChg>
        <pc:picChg chg="del">
          <ac:chgData name="Tiana Patterson" userId="17490594-baba-43b8-b1a3-1fa45ae014bf" providerId="ADAL" clId="{109B901C-AB6D-42F2-B9F8-DE5AFE1832CB}" dt="2024-05-04T00:03:32.505" v="519" actId="478"/>
          <ac:picMkLst>
            <pc:docMk/>
            <pc:sldMk cId="4011955469" sldId="1523"/>
            <ac:picMk id="11" creationId="{EFF193C1-DB89-1589-8118-3F7EAFCD4DE8}"/>
          </ac:picMkLst>
        </pc:picChg>
        <pc:picChg chg="add mod">
          <ac:chgData name="Tiana Patterson" userId="17490594-baba-43b8-b1a3-1fa45ae014bf" providerId="ADAL" clId="{109B901C-AB6D-42F2-B9F8-DE5AFE1832CB}" dt="2024-05-07T16:33:43.032" v="995" actId="1076"/>
          <ac:picMkLst>
            <pc:docMk/>
            <pc:sldMk cId="4011955469" sldId="1523"/>
            <ac:picMk id="12" creationId="{93098BAD-24F7-7FEC-6453-CF60E2AD9B5D}"/>
          </ac:picMkLst>
        </pc:picChg>
      </pc:sldChg>
      <pc:sldMasterChg chg="add addSldLayout">
        <pc:chgData name="Tiana Patterson" userId="17490594-baba-43b8-b1a3-1fa45ae014bf" providerId="ADAL" clId="{109B901C-AB6D-42F2-B9F8-DE5AFE1832CB}" dt="2024-05-03T23:45:25.941" v="263" actId="27028"/>
        <pc:sldMasterMkLst>
          <pc:docMk/>
          <pc:sldMasterMk cId="0" sldId="2147483648"/>
        </pc:sldMasterMkLst>
        <pc:sldLayoutChg chg="add">
          <pc:chgData name="Tiana Patterson" userId="17490594-baba-43b8-b1a3-1fa45ae014bf" providerId="ADAL" clId="{109B901C-AB6D-42F2-B9F8-DE5AFE1832CB}" dt="2024-05-03T23:44:43.673" v="261" actId="27028"/>
          <pc:sldLayoutMkLst>
            <pc:docMk/>
            <pc:sldMasterMk cId="0" sldId="2147483648"/>
            <pc:sldLayoutMk cId="0" sldId="2147483662"/>
          </pc:sldLayoutMkLst>
        </pc:sldLayoutChg>
        <pc:sldLayoutChg chg="add">
          <pc:chgData name="Tiana Patterson" userId="17490594-baba-43b8-b1a3-1fa45ae014bf" providerId="ADAL" clId="{109B901C-AB6D-42F2-B9F8-DE5AFE1832CB}" dt="2024-05-03T23:45:25.941" v="263" actId="27028"/>
          <pc:sldLayoutMkLst>
            <pc:docMk/>
            <pc:sldMasterMk cId="0" sldId="2147483648"/>
            <pc:sldLayoutMk cId="0" sldId="2147483665"/>
          </pc:sldLayoutMkLst>
        </pc:sldLayoutChg>
      </pc:sldMasterChg>
      <pc:sldMasterChg chg="delSldLayout">
        <pc:chgData name="Tiana Patterson" userId="17490594-baba-43b8-b1a3-1fa45ae014bf" providerId="ADAL" clId="{109B901C-AB6D-42F2-B9F8-DE5AFE1832CB}" dt="2024-05-04T00:07:15.943" v="552" actId="47"/>
        <pc:sldMasterMkLst>
          <pc:docMk/>
          <pc:sldMasterMk cId="1547883319" sldId="2147483674"/>
        </pc:sldMasterMkLst>
        <pc:sldLayoutChg chg="del">
          <pc:chgData name="Tiana Patterson" userId="17490594-baba-43b8-b1a3-1fa45ae014bf" providerId="ADAL" clId="{109B901C-AB6D-42F2-B9F8-DE5AFE1832CB}" dt="2024-05-04T00:07:15.943" v="552" actId="47"/>
          <pc:sldLayoutMkLst>
            <pc:docMk/>
            <pc:sldMasterMk cId="1547883319" sldId="2147483674"/>
            <pc:sldLayoutMk cId="1674046887"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CC397-056D-471A-B13B-FCB29A9ABF0F}"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D1933-3B24-4969-AD60-F0405DEEB101}" type="slidenum">
              <a:rPr lang="en-US" smtClean="0"/>
              <a:t>‹#›</a:t>
            </a:fld>
            <a:endParaRPr lang="en-US"/>
          </a:p>
        </p:txBody>
      </p:sp>
    </p:spTree>
    <p:extLst>
      <p:ext uri="{BB962C8B-B14F-4D97-AF65-F5344CB8AC3E}">
        <p14:creationId xmlns:p14="http://schemas.microsoft.com/office/powerpoint/2010/main" val="1013195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ewcommunitiesinc.com/new-communitie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19754-D31A-4D0E-BC6C-00F06751E814}" type="slidenum">
              <a:rPr lang="en-US" smtClean="0"/>
              <a:t>1</a:t>
            </a:fld>
            <a:endParaRPr lang="en-US" dirty="0"/>
          </a:p>
        </p:txBody>
      </p:sp>
    </p:spTree>
    <p:extLst>
      <p:ext uri="{BB962C8B-B14F-4D97-AF65-F5344CB8AC3E}">
        <p14:creationId xmlns:p14="http://schemas.microsoft.com/office/powerpoint/2010/main" val="3506157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D031E-F807-83BD-84CA-FC09B66D3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7D4B0-272F-043C-62F2-654CCC02D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7B567-8FC5-1359-AD21-35E7F1BD2F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FEE36F-0732-BBFB-545F-26E2B817CF0E}"/>
              </a:ext>
            </a:extLst>
          </p:cNvPr>
          <p:cNvSpPr>
            <a:spLocks noGrp="1"/>
          </p:cNvSpPr>
          <p:nvPr>
            <p:ph type="sldNum" sz="quarter" idx="5"/>
          </p:nvPr>
        </p:nvSpPr>
        <p:spPr/>
        <p:txBody>
          <a:bodyPr/>
          <a:lstStyle/>
          <a:p>
            <a:fld id="{EC519754-D31A-4D0E-BC6C-00F06751E814}" type="slidenum">
              <a:rPr lang="en-US" smtClean="0"/>
              <a:t>12</a:t>
            </a:fld>
            <a:endParaRPr lang="en-US" dirty="0"/>
          </a:p>
        </p:txBody>
      </p:sp>
    </p:spTree>
    <p:extLst>
      <p:ext uri="{BB962C8B-B14F-4D97-AF65-F5344CB8AC3E}">
        <p14:creationId xmlns:p14="http://schemas.microsoft.com/office/powerpoint/2010/main" val="613783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D031E-F807-83BD-84CA-FC09B66D3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7D4B0-272F-043C-62F2-654CCC02D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7B567-8FC5-1359-AD21-35E7F1BD2F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FEE36F-0732-BBFB-545F-26E2B817CF0E}"/>
              </a:ext>
            </a:extLst>
          </p:cNvPr>
          <p:cNvSpPr>
            <a:spLocks noGrp="1"/>
          </p:cNvSpPr>
          <p:nvPr>
            <p:ph type="sldNum" sz="quarter" idx="5"/>
          </p:nvPr>
        </p:nvSpPr>
        <p:spPr/>
        <p:txBody>
          <a:bodyPr/>
          <a:lstStyle/>
          <a:p>
            <a:fld id="{EC519754-D31A-4D0E-BC6C-00F06751E814}" type="slidenum">
              <a:rPr lang="en-US" smtClean="0"/>
              <a:t>13</a:t>
            </a:fld>
            <a:endParaRPr lang="en-US" dirty="0"/>
          </a:p>
        </p:txBody>
      </p:sp>
    </p:spTree>
    <p:extLst>
      <p:ext uri="{BB962C8B-B14F-4D97-AF65-F5344CB8AC3E}">
        <p14:creationId xmlns:p14="http://schemas.microsoft.com/office/powerpoint/2010/main" val="3119369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D031E-F807-83BD-84CA-FC09B66D3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7D4B0-272F-043C-62F2-654CCC02D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7B567-8FC5-1359-AD21-35E7F1BD2F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FEE36F-0732-BBFB-545F-26E2B817CF0E}"/>
              </a:ext>
            </a:extLst>
          </p:cNvPr>
          <p:cNvSpPr>
            <a:spLocks noGrp="1"/>
          </p:cNvSpPr>
          <p:nvPr>
            <p:ph type="sldNum" sz="quarter" idx="5"/>
          </p:nvPr>
        </p:nvSpPr>
        <p:spPr/>
        <p:txBody>
          <a:bodyPr/>
          <a:lstStyle/>
          <a:p>
            <a:fld id="{EC519754-D31A-4D0E-BC6C-00F06751E814}" type="slidenum">
              <a:rPr lang="en-US" smtClean="0"/>
              <a:t>14</a:t>
            </a:fld>
            <a:endParaRPr lang="en-US" dirty="0"/>
          </a:p>
        </p:txBody>
      </p:sp>
    </p:spTree>
    <p:extLst>
      <p:ext uri="{BB962C8B-B14F-4D97-AF65-F5344CB8AC3E}">
        <p14:creationId xmlns:p14="http://schemas.microsoft.com/office/powerpoint/2010/main" val="384267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Kievit"/>
              </a:rPr>
              <a:t>The first community land trust, </a:t>
            </a:r>
            <a:r>
              <a:rPr lang="en-US" b="0" i="0" u="none" strike="noStrike" dirty="0">
                <a:solidFill>
                  <a:srgbClr val="F65A3E"/>
                </a:solidFill>
                <a:effectLst/>
                <a:latin typeface="Kievit"/>
                <a:hlinkClick r:id="rId3"/>
              </a:rPr>
              <a:t>New Communities</a:t>
            </a:r>
            <a:r>
              <a:rPr lang="en-US" b="0" i="0" dirty="0">
                <a:solidFill>
                  <a:srgbClr val="000000"/>
                </a:solidFill>
                <a:effectLst/>
                <a:latin typeface="Kievit"/>
              </a:rPr>
              <a:t> was created in 1969 to support black farmers. This pioneering initiative was the result of a collaborative effort among farmers and civil rights activists, including members of the Student Nonviolent Coordinating Committee (SNCC). </a:t>
            </a:r>
          </a:p>
          <a:p>
            <a:r>
              <a:rPr lang="en-US" b="0" i="0" dirty="0">
                <a:solidFill>
                  <a:srgbClr val="000000"/>
                </a:solidFill>
                <a:effectLst/>
                <a:latin typeface="Kievit"/>
              </a:rPr>
              <a:t>In exchange for purchasing homes at below-market rates, CLT homeowners agree to resale price restrictions that limit the amount of appreciation they will receive. A portion of that appreciation is reinvested in the home in order to maintain the affordability of the home for the next lower-income buyer.</a:t>
            </a:r>
          </a:p>
          <a:p>
            <a:r>
              <a:rPr lang="en-US" b="0" i="0" dirty="0">
                <a:solidFill>
                  <a:srgbClr val="000000"/>
                </a:solidFill>
                <a:effectLst/>
                <a:latin typeface="Kievit"/>
              </a:rPr>
              <a:t>99 year LL stepping stone</a:t>
            </a:r>
            <a:endParaRPr lang="en-US" dirty="0"/>
          </a:p>
        </p:txBody>
      </p:sp>
      <p:sp>
        <p:nvSpPr>
          <p:cNvPr id="4" name="Slide Number Placeholder 3"/>
          <p:cNvSpPr>
            <a:spLocks noGrp="1"/>
          </p:cNvSpPr>
          <p:nvPr>
            <p:ph type="sldNum" sz="quarter" idx="5"/>
          </p:nvPr>
        </p:nvSpPr>
        <p:spPr/>
        <p:txBody>
          <a:bodyPr/>
          <a:lstStyle/>
          <a:p>
            <a:fld id="{EC519754-D31A-4D0E-BC6C-00F06751E814}" type="slidenum">
              <a:rPr lang="en-US" smtClean="0"/>
              <a:t>2</a:t>
            </a:fld>
            <a:endParaRPr lang="en-US"/>
          </a:p>
        </p:txBody>
      </p:sp>
    </p:spTree>
    <p:extLst>
      <p:ext uri="{BB962C8B-B14F-4D97-AF65-F5344CB8AC3E}">
        <p14:creationId xmlns:p14="http://schemas.microsoft.com/office/powerpoint/2010/main" val="116556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time investment that gets reinvested </a:t>
            </a:r>
          </a:p>
        </p:txBody>
      </p:sp>
      <p:sp>
        <p:nvSpPr>
          <p:cNvPr id="4" name="Slide Number Placeholder 3"/>
          <p:cNvSpPr>
            <a:spLocks noGrp="1"/>
          </p:cNvSpPr>
          <p:nvPr>
            <p:ph type="sldNum" sz="quarter" idx="5"/>
          </p:nvPr>
        </p:nvSpPr>
        <p:spPr/>
        <p:txBody>
          <a:bodyPr/>
          <a:lstStyle/>
          <a:p>
            <a:fld id="{EC519754-D31A-4D0E-BC6C-00F06751E814}" type="slidenum">
              <a:rPr lang="en-US" smtClean="0"/>
              <a:t>3</a:t>
            </a:fld>
            <a:endParaRPr lang="en-US"/>
          </a:p>
        </p:txBody>
      </p:sp>
    </p:spTree>
    <p:extLst>
      <p:ext uri="{BB962C8B-B14F-4D97-AF65-F5344CB8AC3E}">
        <p14:creationId xmlns:p14="http://schemas.microsoft.com/office/powerpoint/2010/main" val="39355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 a funder collaborative  Gary Community Investments, The Colorado Health Foundation, Gates Family Foundation, The Denver Foundation, Mile High United Way, and Northern Trust, Although the majority of its initial capital was raised from the private sector, Elevation CLT was established as a public-private partnership that requires subsidies from a mix of sources, including the philanthropic community, the public sector, and anticipated land donations from private developers or government entities.</a:t>
            </a:r>
          </a:p>
          <a:p>
            <a:endParaRPr lang="en-US" dirty="0"/>
          </a:p>
          <a:p>
            <a:r>
              <a:rPr lang="en-US" dirty="0"/>
              <a:t>Rather than being concentrated in a single neighborhood, Elevation CLT will use a “scattered site model” that has the flexibility to scale to any community at risk of gentrification and displacement. </a:t>
            </a:r>
          </a:p>
        </p:txBody>
      </p:sp>
      <p:sp>
        <p:nvSpPr>
          <p:cNvPr id="4" name="Slide Number Placeholder 3"/>
          <p:cNvSpPr>
            <a:spLocks noGrp="1"/>
          </p:cNvSpPr>
          <p:nvPr>
            <p:ph type="sldNum" sz="quarter" idx="5"/>
          </p:nvPr>
        </p:nvSpPr>
        <p:spPr/>
        <p:txBody>
          <a:bodyPr/>
          <a:lstStyle/>
          <a:p>
            <a:fld id="{EC519754-D31A-4D0E-BC6C-00F06751E814}" type="slidenum">
              <a:rPr lang="en-US" smtClean="0"/>
              <a:t>5</a:t>
            </a:fld>
            <a:endParaRPr lang="en-US"/>
          </a:p>
        </p:txBody>
      </p:sp>
    </p:spTree>
    <p:extLst>
      <p:ext uri="{BB962C8B-B14F-4D97-AF65-F5344CB8AC3E}">
        <p14:creationId xmlns:p14="http://schemas.microsoft.com/office/powerpoint/2010/main" val="128174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9F904F-1852-4709-92C8-CC2E8E4BD9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1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 contract with Denver</a:t>
            </a:r>
          </a:p>
          <a:p>
            <a:r>
              <a:rPr lang="en-US" dirty="0"/>
              <a:t>Jeff Shanahan—Denver</a:t>
            </a:r>
          </a:p>
          <a:p>
            <a:r>
              <a:rPr lang="en-US" dirty="0"/>
              <a:t>We only go where we are invited</a:t>
            </a:r>
          </a:p>
          <a:p>
            <a:r>
              <a:rPr lang="en-US" dirty="0"/>
              <a:t>Work with particular lenders who understand our buyers </a:t>
            </a:r>
          </a:p>
        </p:txBody>
      </p:sp>
      <p:sp>
        <p:nvSpPr>
          <p:cNvPr id="4" name="Slide Number Placeholder 3"/>
          <p:cNvSpPr>
            <a:spLocks noGrp="1"/>
          </p:cNvSpPr>
          <p:nvPr>
            <p:ph type="sldNum" sz="quarter" idx="5"/>
          </p:nvPr>
        </p:nvSpPr>
        <p:spPr/>
        <p:txBody>
          <a:bodyPr/>
          <a:lstStyle/>
          <a:p>
            <a:fld id="{EC519754-D31A-4D0E-BC6C-00F06751E814}" type="slidenum">
              <a:rPr lang="en-US" smtClean="0"/>
              <a:t>8</a:t>
            </a:fld>
            <a:endParaRPr lang="en-US"/>
          </a:p>
        </p:txBody>
      </p:sp>
    </p:spTree>
    <p:extLst>
      <p:ext uri="{BB962C8B-B14F-4D97-AF65-F5344CB8AC3E}">
        <p14:creationId xmlns:p14="http://schemas.microsoft.com/office/powerpoint/2010/main" val="204219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D031E-F807-83BD-84CA-FC09B66D3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7D4B0-272F-043C-62F2-654CCC02D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7B567-8FC5-1359-AD21-35E7F1BD2F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FEE36F-0732-BBFB-545F-26E2B817CF0E}"/>
              </a:ext>
            </a:extLst>
          </p:cNvPr>
          <p:cNvSpPr>
            <a:spLocks noGrp="1"/>
          </p:cNvSpPr>
          <p:nvPr>
            <p:ph type="sldNum" sz="quarter" idx="5"/>
          </p:nvPr>
        </p:nvSpPr>
        <p:spPr/>
        <p:txBody>
          <a:bodyPr/>
          <a:lstStyle/>
          <a:p>
            <a:fld id="{EC519754-D31A-4D0E-BC6C-00F06751E814}" type="slidenum">
              <a:rPr lang="en-US" smtClean="0"/>
              <a:t>9</a:t>
            </a:fld>
            <a:endParaRPr lang="en-US" dirty="0"/>
          </a:p>
        </p:txBody>
      </p:sp>
    </p:spTree>
    <p:extLst>
      <p:ext uri="{BB962C8B-B14F-4D97-AF65-F5344CB8AC3E}">
        <p14:creationId xmlns:p14="http://schemas.microsoft.com/office/powerpoint/2010/main" val="395168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D031E-F807-83BD-84CA-FC09B66D3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7D4B0-272F-043C-62F2-654CCC02D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7B567-8FC5-1359-AD21-35E7F1BD2F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FEE36F-0732-BBFB-545F-26E2B817CF0E}"/>
              </a:ext>
            </a:extLst>
          </p:cNvPr>
          <p:cNvSpPr>
            <a:spLocks noGrp="1"/>
          </p:cNvSpPr>
          <p:nvPr>
            <p:ph type="sldNum" sz="quarter" idx="5"/>
          </p:nvPr>
        </p:nvSpPr>
        <p:spPr/>
        <p:txBody>
          <a:bodyPr/>
          <a:lstStyle/>
          <a:p>
            <a:fld id="{EC519754-D31A-4D0E-BC6C-00F06751E814}" type="slidenum">
              <a:rPr lang="en-US" smtClean="0"/>
              <a:t>10</a:t>
            </a:fld>
            <a:endParaRPr lang="en-US" dirty="0"/>
          </a:p>
        </p:txBody>
      </p:sp>
    </p:spTree>
    <p:extLst>
      <p:ext uri="{BB962C8B-B14F-4D97-AF65-F5344CB8AC3E}">
        <p14:creationId xmlns:p14="http://schemas.microsoft.com/office/powerpoint/2010/main" val="294223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D031E-F807-83BD-84CA-FC09B66D3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7D4B0-272F-043C-62F2-654CCC02D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7B567-8FC5-1359-AD21-35E7F1BD2F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FEE36F-0732-BBFB-545F-26E2B817CF0E}"/>
              </a:ext>
            </a:extLst>
          </p:cNvPr>
          <p:cNvSpPr>
            <a:spLocks noGrp="1"/>
          </p:cNvSpPr>
          <p:nvPr>
            <p:ph type="sldNum" sz="quarter" idx="5"/>
          </p:nvPr>
        </p:nvSpPr>
        <p:spPr/>
        <p:txBody>
          <a:bodyPr/>
          <a:lstStyle/>
          <a:p>
            <a:fld id="{EC519754-D31A-4D0E-BC6C-00F06751E814}" type="slidenum">
              <a:rPr lang="en-US" smtClean="0"/>
              <a:t>11</a:t>
            </a:fld>
            <a:endParaRPr lang="en-US" dirty="0"/>
          </a:p>
        </p:txBody>
      </p:sp>
    </p:spTree>
    <p:extLst>
      <p:ext uri="{BB962C8B-B14F-4D97-AF65-F5344CB8AC3E}">
        <p14:creationId xmlns:p14="http://schemas.microsoft.com/office/powerpoint/2010/main" val="33618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B570-4895-428E-9B38-9C235E41C8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1FF937-D984-4D43-B0A6-244A008D9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AE5B37-4D50-46EF-B80F-57C79497B208}"/>
              </a:ext>
            </a:extLst>
          </p:cNvPr>
          <p:cNvSpPr>
            <a:spLocks noGrp="1"/>
          </p:cNvSpPr>
          <p:nvPr>
            <p:ph type="dt" sz="half" idx="10"/>
          </p:nvPr>
        </p:nvSpPr>
        <p:spPr/>
        <p:txBody>
          <a:bodyPr/>
          <a:lstStyle/>
          <a:p>
            <a:fld id="{C627A483-B922-40B0-B258-044646C725F1}" type="datetimeFigureOut">
              <a:rPr lang="en-US" smtClean="0"/>
              <a:t>5/7/2024</a:t>
            </a:fld>
            <a:endParaRPr lang="en-US"/>
          </a:p>
        </p:txBody>
      </p:sp>
      <p:sp>
        <p:nvSpPr>
          <p:cNvPr id="5" name="Footer Placeholder 4">
            <a:extLst>
              <a:ext uri="{FF2B5EF4-FFF2-40B4-BE49-F238E27FC236}">
                <a16:creationId xmlns:a16="http://schemas.microsoft.com/office/drawing/2014/main" id="{103B604C-91C3-4E41-B11F-7768A3E8B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7E8F0-F303-452C-9CD9-790B75DBD0B6}"/>
              </a:ext>
            </a:extLst>
          </p:cNvPr>
          <p:cNvSpPr>
            <a:spLocks noGrp="1"/>
          </p:cNvSpPr>
          <p:nvPr>
            <p:ph type="sldNum" sz="quarter" idx="12"/>
          </p:nvPr>
        </p:nvSpPr>
        <p:spPr/>
        <p:txBody>
          <a:bodyPr/>
          <a:lstStyle/>
          <a:p>
            <a:fld id="{20023AE3-A367-4E83-8590-C7A58E1F2884}" type="slidenum">
              <a:rPr lang="en-US" smtClean="0"/>
              <a:t>‹#›</a:t>
            </a:fld>
            <a:endParaRPr lang="en-US"/>
          </a:p>
        </p:txBody>
      </p:sp>
    </p:spTree>
    <p:extLst>
      <p:ext uri="{BB962C8B-B14F-4D97-AF65-F5344CB8AC3E}">
        <p14:creationId xmlns:p14="http://schemas.microsoft.com/office/powerpoint/2010/main" val="210507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942A-0DF2-4402-B5FA-C79440B0D9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62F295-98E1-42A0-8FA3-8EAF40C6E4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7C102-1C10-4AEF-9C49-F7C2CE3D5441}"/>
              </a:ext>
            </a:extLst>
          </p:cNvPr>
          <p:cNvSpPr>
            <a:spLocks noGrp="1"/>
          </p:cNvSpPr>
          <p:nvPr>
            <p:ph type="dt" sz="half" idx="10"/>
          </p:nvPr>
        </p:nvSpPr>
        <p:spPr/>
        <p:txBody>
          <a:bodyPr/>
          <a:lstStyle/>
          <a:p>
            <a:fld id="{C627A483-B922-40B0-B258-044646C725F1}" type="datetimeFigureOut">
              <a:rPr lang="en-US" smtClean="0"/>
              <a:t>5/7/2024</a:t>
            </a:fld>
            <a:endParaRPr lang="en-US"/>
          </a:p>
        </p:txBody>
      </p:sp>
      <p:sp>
        <p:nvSpPr>
          <p:cNvPr id="5" name="Footer Placeholder 4">
            <a:extLst>
              <a:ext uri="{FF2B5EF4-FFF2-40B4-BE49-F238E27FC236}">
                <a16:creationId xmlns:a16="http://schemas.microsoft.com/office/drawing/2014/main" id="{D83D915A-5151-4644-9238-26E3FA7C2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7D791-2672-4CED-B1C2-264314231457}"/>
              </a:ext>
            </a:extLst>
          </p:cNvPr>
          <p:cNvSpPr>
            <a:spLocks noGrp="1"/>
          </p:cNvSpPr>
          <p:nvPr>
            <p:ph type="sldNum" sz="quarter" idx="12"/>
          </p:nvPr>
        </p:nvSpPr>
        <p:spPr/>
        <p:txBody>
          <a:bodyPr/>
          <a:lstStyle/>
          <a:p>
            <a:fld id="{20023AE3-A367-4E83-8590-C7A58E1F2884}" type="slidenum">
              <a:rPr lang="en-US" smtClean="0"/>
              <a:t>‹#›</a:t>
            </a:fld>
            <a:endParaRPr lang="en-US"/>
          </a:p>
        </p:txBody>
      </p:sp>
    </p:spTree>
    <p:extLst>
      <p:ext uri="{BB962C8B-B14F-4D97-AF65-F5344CB8AC3E}">
        <p14:creationId xmlns:p14="http://schemas.microsoft.com/office/powerpoint/2010/main" val="175738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82619C-0B5F-4B6E-9B3A-C8949C0692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7B1EE6-142C-4C24-A8EA-76F9BBAD88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18BAB-2729-4995-A77D-372257DD44CC}"/>
              </a:ext>
            </a:extLst>
          </p:cNvPr>
          <p:cNvSpPr>
            <a:spLocks noGrp="1"/>
          </p:cNvSpPr>
          <p:nvPr>
            <p:ph type="dt" sz="half" idx="10"/>
          </p:nvPr>
        </p:nvSpPr>
        <p:spPr/>
        <p:txBody>
          <a:bodyPr/>
          <a:lstStyle/>
          <a:p>
            <a:fld id="{C627A483-B922-40B0-B258-044646C725F1}" type="datetimeFigureOut">
              <a:rPr lang="en-US" smtClean="0"/>
              <a:t>5/7/2024</a:t>
            </a:fld>
            <a:endParaRPr lang="en-US"/>
          </a:p>
        </p:txBody>
      </p:sp>
      <p:sp>
        <p:nvSpPr>
          <p:cNvPr id="5" name="Footer Placeholder 4">
            <a:extLst>
              <a:ext uri="{FF2B5EF4-FFF2-40B4-BE49-F238E27FC236}">
                <a16:creationId xmlns:a16="http://schemas.microsoft.com/office/drawing/2014/main" id="{B7D2C880-E4AE-4774-BC04-9BF6B4B19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1D9F2-EED3-4DFA-B3E1-A877D58AC67A}"/>
              </a:ext>
            </a:extLst>
          </p:cNvPr>
          <p:cNvSpPr>
            <a:spLocks noGrp="1"/>
          </p:cNvSpPr>
          <p:nvPr>
            <p:ph type="sldNum" sz="quarter" idx="12"/>
          </p:nvPr>
        </p:nvSpPr>
        <p:spPr/>
        <p:txBody>
          <a:bodyPr/>
          <a:lstStyle/>
          <a:p>
            <a:fld id="{20023AE3-A367-4E83-8590-C7A58E1F2884}" type="slidenum">
              <a:rPr lang="en-US" smtClean="0"/>
              <a:t>‹#›</a:t>
            </a:fld>
            <a:endParaRPr lang="en-US"/>
          </a:p>
        </p:txBody>
      </p:sp>
    </p:spTree>
    <p:extLst>
      <p:ext uri="{BB962C8B-B14F-4D97-AF65-F5344CB8AC3E}">
        <p14:creationId xmlns:p14="http://schemas.microsoft.com/office/powerpoint/2010/main" val="3406722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929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3612"/>
            <a:ext cx="5785017" cy="6854384"/>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1" i="0">
                <a:solidFill>
                  <a:srgbClr val="0C6D74"/>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E9D63-8725-4E3A-9047-DC414B9DC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6065A0-8EB0-4E90-878C-9D55CB6BEB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8AE53-B2D6-4B57-A5DB-089652384453}"/>
              </a:ext>
            </a:extLst>
          </p:cNvPr>
          <p:cNvSpPr>
            <a:spLocks noGrp="1"/>
          </p:cNvSpPr>
          <p:nvPr>
            <p:ph type="dt" sz="half" idx="10"/>
          </p:nvPr>
        </p:nvSpPr>
        <p:spPr/>
        <p:txBody>
          <a:bodyPr/>
          <a:lstStyle/>
          <a:p>
            <a:fld id="{C627A483-B922-40B0-B258-044646C725F1}" type="datetimeFigureOut">
              <a:rPr lang="en-US" smtClean="0"/>
              <a:t>5/7/2024</a:t>
            </a:fld>
            <a:endParaRPr lang="en-US"/>
          </a:p>
        </p:txBody>
      </p:sp>
      <p:sp>
        <p:nvSpPr>
          <p:cNvPr id="5" name="Footer Placeholder 4">
            <a:extLst>
              <a:ext uri="{FF2B5EF4-FFF2-40B4-BE49-F238E27FC236}">
                <a16:creationId xmlns:a16="http://schemas.microsoft.com/office/drawing/2014/main" id="{B4744463-5005-44FD-9D04-9184B1BD7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7D47A-7BC2-43E3-ACDD-6DE85648B8B0}"/>
              </a:ext>
            </a:extLst>
          </p:cNvPr>
          <p:cNvSpPr>
            <a:spLocks noGrp="1"/>
          </p:cNvSpPr>
          <p:nvPr>
            <p:ph type="sldNum" sz="quarter" idx="12"/>
          </p:nvPr>
        </p:nvSpPr>
        <p:spPr/>
        <p:txBody>
          <a:bodyPr/>
          <a:lstStyle/>
          <a:p>
            <a:fld id="{20023AE3-A367-4E83-8590-C7A58E1F2884}" type="slidenum">
              <a:rPr lang="en-US" smtClean="0"/>
              <a:t>‹#›</a:t>
            </a:fld>
            <a:endParaRPr lang="en-US"/>
          </a:p>
        </p:txBody>
      </p:sp>
    </p:spTree>
    <p:extLst>
      <p:ext uri="{BB962C8B-B14F-4D97-AF65-F5344CB8AC3E}">
        <p14:creationId xmlns:p14="http://schemas.microsoft.com/office/powerpoint/2010/main" val="2393500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57DF-8D87-44D1-A7AF-3B9C4FECD9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CDDDC7-D655-4FCB-8A79-6E37E526DD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01F467-768D-4A04-A14A-37CA93ACB4F2}"/>
              </a:ext>
            </a:extLst>
          </p:cNvPr>
          <p:cNvSpPr>
            <a:spLocks noGrp="1"/>
          </p:cNvSpPr>
          <p:nvPr>
            <p:ph type="dt" sz="half" idx="10"/>
          </p:nvPr>
        </p:nvSpPr>
        <p:spPr/>
        <p:txBody>
          <a:bodyPr/>
          <a:lstStyle/>
          <a:p>
            <a:fld id="{C627A483-B922-40B0-B258-044646C725F1}" type="datetimeFigureOut">
              <a:rPr lang="en-US" smtClean="0"/>
              <a:t>5/7/2024</a:t>
            </a:fld>
            <a:endParaRPr lang="en-US"/>
          </a:p>
        </p:txBody>
      </p:sp>
      <p:sp>
        <p:nvSpPr>
          <p:cNvPr id="5" name="Footer Placeholder 4">
            <a:extLst>
              <a:ext uri="{FF2B5EF4-FFF2-40B4-BE49-F238E27FC236}">
                <a16:creationId xmlns:a16="http://schemas.microsoft.com/office/drawing/2014/main" id="{6D5F6C0D-E616-4B56-941A-D2F03131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053F0-022E-475A-A389-25E9EF896054}"/>
              </a:ext>
            </a:extLst>
          </p:cNvPr>
          <p:cNvSpPr>
            <a:spLocks noGrp="1"/>
          </p:cNvSpPr>
          <p:nvPr>
            <p:ph type="sldNum" sz="quarter" idx="12"/>
          </p:nvPr>
        </p:nvSpPr>
        <p:spPr/>
        <p:txBody>
          <a:bodyPr/>
          <a:lstStyle/>
          <a:p>
            <a:fld id="{20023AE3-A367-4E83-8590-C7A58E1F2884}" type="slidenum">
              <a:rPr lang="en-US" smtClean="0"/>
              <a:t>‹#›</a:t>
            </a:fld>
            <a:endParaRPr lang="en-US"/>
          </a:p>
        </p:txBody>
      </p:sp>
    </p:spTree>
    <p:extLst>
      <p:ext uri="{BB962C8B-B14F-4D97-AF65-F5344CB8AC3E}">
        <p14:creationId xmlns:p14="http://schemas.microsoft.com/office/powerpoint/2010/main" val="394710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709C-F614-4819-9B70-5EA4178F85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706942-8F83-4C4A-9C54-82A1B88869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A5F00A-D4CA-43F8-8076-A5D5FEC6AF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27E5BF-2CD9-4DE1-A6DB-44B68D1389B1}"/>
              </a:ext>
            </a:extLst>
          </p:cNvPr>
          <p:cNvSpPr>
            <a:spLocks noGrp="1"/>
          </p:cNvSpPr>
          <p:nvPr>
            <p:ph type="dt" sz="half" idx="10"/>
          </p:nvPr>
        </p:nvSpPr>
        <p:spPr/>
        <p:txBody>
          <a:bodyPr/>
          <a:lstStyle/>
          <a:p>
            <a:fld id="{C627A483-B922-40B0-B258-044646C725F1}" type="datetimeFigureOut">
              <a:rPr lang="en-US" smtClean="0"/>
              <a:t>5/7/2024</a:t>
            </a:fld>
            <a:endParaRPr lang="en-US"/>
          </a:p>
        </p:txBody>
      </p:sp>
      <p:sp>
        <p:nvSpPr>
          <p:cNvPr id="6" name="Footer Placeholder 5">
            <a:extLst>
              <a:ext uri="{FF2B5EF4-FFF2-40B4-BE49-F238E27FC236}">
                <a16:creationId xmlns:a16="http://schemas.microsoft.com/office/drawing/2014/main" id="{8DD6C5AD-FFED-43D1-ACD1-326B35206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18658-9041-4BC2-9731-EE1C8EB7F8D2}"/>
              </a:ext>
            </a:extLst>
          </p:cNvPr>
          <p:cNvSpPr>
            <a:spLocks noGrp="1"/>
          </p:cNvSpPr>
          <p:nvPr>
            <p:ph type="sldNum" sz="quarter" idx="12"/>
          </p:nvPr>
        </p:nvSpPr>
        <p:spPr/>
        <p:txBody>
          <a:bodyPr/>
          <a:lstStyle/>
          <a:p>
            <a:fld id="{20023AE3-A367-4E83-8590-C7A58E1F2884}" type="slidenum">
              <a:rPr lang="en-US" smtClean="0"/>
              <a:t>‹#›</a:t>
            </a:fld>
            <a:endParaRPr lang="en-US"/>
          </a:p>
        </p:txBody>
      </p:sp>
    </p:spTree>
    <p:extLst>
      <p:ext uri="{BB962C8B-B14F-4D97-AF65-F5344CB8AC3E}">
        <p14:creationId xmlns:p14="http://schemas.microsoft.com/office/powerpoint/2010/main" val="299900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6BBC-3C7D-4904-A932-FAC3C668BA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F5E173-7920-430D-B556-B6BDF9FACA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1EC28-67BF-4D26-AAD5-2886BC333F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364356-6C8E-47F8-8D71-D7D506B02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367D89-9BA3-4698-992F-EA07151B5B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093E6B-8B03-44AE-AAE2-4A5024EFC903}"/>
              </a:ext>
            </a:extLst>
          </p:cNvPr>
          <p:cNvSpPr>
            <a:spLocks noGrp="1"/>
          </p:cNvSpPr>
          <p:nvPr>
            <p:ph type="dt" sz="half" idx="10"/>
          </p:nvPr>
        </p:nvSpPr>
        <p:spPr/>
        <p:txBody>
          <a:bodyPr/>
          <a:lstStyle/>
          <a:p>
            <a:fld id="{C627A483-B922-40B0-B258-044646C725F1}" type="datetimeFigureOut">
              <a:rPr lang="en-US" smtClean="0"/>
              <a:t>5/7/2024</a:t>
            </a:fld>
            <a:endParaRPr lang="en-US"/>
          </a:p>
        </p:txBody>
      </p:sp>
      <p:sp>
        <p:nvSpPr>
          <p:cNvPr id="8" name="Footer Placeholder 7">
            <a:extLst>
              <a:ext uri="{FF2B5EF4-FFF2-40B4-BE49-F238E27FC236}">
                <a16:creationId xmlns:a16="http://schemas.microsoft.com/office/drawing/2014/main" id="{00A3D4CB-E8CD-403A-9E17-2F0819236D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EFA6E8-D3F2-4234-A2B5-E9AC197477BE}"/>
              </a:ext>
            </a:extLst>
          </p:cNvPr>
          <p:cNvSpPr>
            <a:spLocks noGrp="1"/>
          </p:cNvSpPr>
          <p:nvPr>
            <p:ph type="sldNum" sz="quarter" idx="12"/>
          </p:nvPr>
        </p:nvSpPr>
        <p:spPr/>
        <p:txBody>
          <a:bodyPr/>
          <a:lstStyle/>
          <a:p>
            <a:fld id="{20023AE3-A367-4E83-8590-C7A58E1F2884}" type="slidenum">
              <a:rPr lang="en-US" smtClean="0"/>
              <a:t>‹#›</a:t>
            </a:fld>
            <a:endParaRPr lang="en-US"/>
          </a:p>
        </p:txBody>
      </p:sp>
    </p:spTree>
    <p:extLst>
      <p:ext uri="{BB962C8B-B14F-4D97-AF65-F5344CB8AC3E}">
        <p14:creationId xmlns:p14="http://schemas.microsoft.com/office/powerpoint/2010/main" val="120042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A72E-536B-404E-89EA-6095AAFE36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63E22B-B6B6-4B66-9AC1-A0E5B17AB1A0}"/>
              </a:ext>
            </a:extLst>
          </p:cNvPr>
          <p:cNvSpPr>
            <a:spLocks noGrp="1"/>
          </p:cNvSpPr>
          <p:nvPr>
            <p:ph type="dt" sz="half" idx="10"/>
          </p:nvPr>
        </p:nvSpPr>
        <p:spPr/>
        <p:txBody>
          <a:bodyPr/>
          <a:lstStyle/>
          <a:p>
            <a:fld id="{C627A483-B922-40B0-B258-044646C725F1}" type="datetimeFigureOut">
              <a:rPr lang="en-US" smtClean="0"/>
              <a:t>5/7/2024</a:t>
            </a:fld>
            <a:endParaRPr lang="en-US"/>
          </a:p>
        </p:txBody>
      </p:sp>
      <p:sp>
        <p:nvSpPr>
          <p:cNvPr id="4" name="Footer Placeholder 3">
            <a:extLst>
              <a:ext uri="{FF2B5EF4-FFF2-40B4-BE49-F238E27FC236}">
                <a16:creationId xmlns:a16="http://schemas.microsoft.com/office/drawing/2014/main" id="{CA22AA36-13DD-4BC2-A30B-3BEDDD503C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3AFDA-6E74-4AFD-913B-091BC0533DF4}"/>
              </a:ext>
            </a:extLst>
          </p:cNvPr>
          <p:cNvSpPr>
            <a:spLocks noGrp="1"/>
          </p:cNvSpPr>
          <p:nvPr>
            <p:ph type="sldNum" sz="quarter" idx="12"/>
          </p:nvPr>
        </p:nvSpPr>
        <p:spPr/>
        <p:txBody>
          <a:bodyPr/>
          <a:lstStyle/>
          <a:p>
            <a:fld id="{20023AE3-A367-4E83-8590-C7A58E1F2884}" type="slidenum">
              <a:rPr lang="en-US" smtClean="0"/>
              <a:t>‹#›</a:t>
            </a:fld>
            <a:endParaRPr lang="en-US"/>
          </a:p>
        </p:txBody>
      </p:sp>
    </p:spTree>
    <p:extLst>
      <p:ext uri="{BB962C8B-B14F-4D97-AF65-F5344CB8AC3E}">
        <p14:creationId xmlns:p14="http://schemas.microsoft.com/office/powerpoint/2010/main" val="177529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D7E75D-4CF8-42A4-8716-6E536C6B60B9}"/>
              </a:ext>
            </a:extLst>
          </p:cNvPr>
          <p:cNvSpPr>
            <a:spLocks noGrp="1"/>
          </p:cNvSpPr>
          <p:nvPr>
            <p:ph type="dt" sz="half" idx="10"/>
          </p:nvPr>
        </p:nvSpPr>
        <p:spPr/>
        <p:txBody>
          <a:bodyPr/>
          <a:lstStyle/>
          <a:p>
            <a:fld id="{C627A483-B922-40B0-B258-044646C725F1}" type="datetimeFigureOut">
              <a:rPr lang="en-US" smtClean="0"/>
              <a:t>5/7/2024</a:t>
            </a:fld>
            <a:endParaRPr lang="en-US"/>
          </a:p>
        </p:txBody>
      </p:sp>
      <p:sp>
        <p:nvSpPr>
          <p:cNvPr id="3" name="Footer Placeholder 2">
            <a:extLst>
              <a:ext uri="{FF2B5EF4-FFF2-40B4-BE49-F238E27FC236}">
                <a16:creationId xmlns:a16="http://schemas.microsoft.com/office/drawing/2014/main" id="{BDAC0E27-9ADB-4A1F-906C-C26AD58741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0468C-18D8-4461-BBC5-D5A1D270B883}"/>
              </a:ext>
            </a:extLst>
          </p:cNvPr>
          <p:cNvSpPr>
            <a:spLocks noGrp="1"/>
          </p:cNvSpPr>
          <p:nvPr>
            <p:ph type="sldNum" sz="quarter" idx="12"/>
          </p:nvPr>
        </p:nvSpPr>
        <p:spPr/>
        <p:txBody>
          <a:bodyPr/>
          <a:lstStyle/>
          <a:p>
            <a:fld id="{20023AE3-A367-4E83-8590-C7A58E1F2884}" type="slidenum">
              <a:rPr lang="en-US" smtClean="0"/>
              <a:t>‹#›</a:t>
            </a:fld>
            <a:endParaRPr lang="en-US"/>
          </a:p>
        </p:txBody>
      </p:sp>
    </p:spTree>
    <p:extLst>
      <p:ext uri="{BB962C8B-B14F-4D97-AF65-F5344CB8AC3E}">
        <p14:creationId xmlns:p14="http://schemas.microsoft.com/office/powerpoint/2010/main" val="224387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F9E8-CC53-45CB-9CA1-C0BEA8716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08279D-2196-4E35-BCBE-9E93F56AB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CF30EA-E88F-4DFF-8C5D-3B1D2A367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3FA86-A9BA-41BC-8788-5D9C91D71865}"/>
              </a:ext>
            </a:extLst>
          </p:cNvPr>
          <p:cNvSpPr>
            <a:spLocks noGrp="1"/>
          </p:cNvSpPr>
          <p:nvPr>
            <p:ph type="dt" sz="half" idx="10"/>
          </p:nvPr>
        </p:nvSpPr>
        <p:spPr/>
        <p:txBody>
          <a:bodyPr/>
          <a:lstStyle/>
          <a:p>
            <a:fld id="{C627A483-B922-40B0-B258-044646C725F1}" type="datetimeFigureOut">
              <a:rPr lang="en-US" smtClean="0"/>
              <a:t>5/7/2024</a:t>
            </a:fld>
            <a:endParaRPr lang="en-US"/>
          </a:p>
        </p:txBody>
      </p:sp>
      <p:sp>
        <p:nvSpPr>
          <p:cNvPr id="6" name="Footer Placeholder 5">
            <a:extLst>
              <a:ext uri="{FF2B5EF4-FFF2-40B4-BE49-F238E27FC236}">
                <a16:creationId xmlns:a16="http://schemas.microsoft.com/office/drawing/2014/main" id="{600952FE-33AD-4FD0-95B7-DD09804AE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299B6-49CC-41E2-95D1-BBD51A488651}"/>
              </a:ext>
            </a:extLst>
          </p:cNvPr>
          <p:cNvSpPr>
            <a:spLocks noGrp="1"/>
          </p:cNvSpPr>
          <p:nvPr>
            <p:ph type="sldNum" sz="quarter" idx="12"/>
          </p:nvPr>
        </p:nvSpPr>
        <p:spPr/>
        <p:txBody>
          <a:bodyPr/>
          <a:lstStyle/>
          <a:p>
            <a:fld id="{20023AE3-A367-4E83-8590-C7A58E1F2884}" type="slidenum">
              <a:rPr lang="en-US" smtClean="0"/>
              <a:t>‹#›</a:t>
            </a:fld>
            <a:endParaRPr lang="en-US"/>
          </a:p>
        </p:txBody>
      </p:sp>
    </p:spTree>
    <p:extLst>
      <p:ext uri="{BB962C8B-B14F-4D97-AF65-F5344CB8AC3E}">
        <p14:creationId xmlns:p14="http://schemas.microsoft.com/office/powerpoint/2010/main" val="113346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A1FD-AF9D-4EAE-997F-8763D8EC1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026AB-8E08-49C7-BDA1-71C61570C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4B9D16-3DB1-474A-A033-BA848100D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E1838-09C9-4E5B-A545-1F8B1239D872}"/>
              </a:ext>
            </a:extLst>
          </p:cNvPr>
          <p:cNvSpPr>
            <a:spLocks noGrp="1"/>
          </p:cNvSpPr>
          <p:nvPr>
            <p:ph type="dt" sz="half" idx="10"/>
          </p:nvPr>
        </p:nvSpPr>
        <p:spPr/>
        <p:txBody>
          <a:bodyPr/>
          <a:lstStyle/>
          <a:p>
            <a:fld id="{C627A483-B922-40B0-B258-044646C725F1}" type="datetimeFigureOut">
              <a:rPr lang="en-US" smtClean="0"/>
              <a:t>5/7/2024</a:t>
            </a:fld>
            <a:endParaRPr lang="en-US"/>
          </a:p>
        </p:txBody>
      </p:sp>
      <p:sp>
        <p:nvSpPr>
          <p:cNvPr id="6" name="Footer Placeholder 5">
            <a:extLst>
              <a:ext uri="{FF2B5EF4-FFF2-40B4-BE49-F238E27FC236}">
                <a16:creationId xmlns:a16="http://schemas.microsoft.com/office/drawing/2014/main" id="{315473CB-FB3C-499C-9440-C1B4591F9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EF5BE-BF17-472F-BA61-5CB6E8619E2A}"/>
              </a:ext>
            </a:extLst>
          </p:cNvPr>
          <p:cNvSpPr>
            <a:spLocks noGrp="1"/>
          </p:cNvSpPr>
          <p:nvPr>
            <p:ph type="sldNum" sz="quarter" idx="12"/>
          </p:nvPr>
        </p:nvSpPr>
        <p:spPr/>
        <p:txBody>
          <a:bodyPr/>
          <a:lstStyle/>
          <a:p>
            <a:fld id="{20023AE3-A367-4E83-8590-C7A58E1F2884}" type="slidenum">
              <a:rPr lang="en-US" smtClean="0"/>
              <a:t>‹#›</a:t>
            </a:fld>
            <a:endParaRPr lang="en-US"/>
          </a:p>
        </p:txBody>
      </p:sp>
    </p:spTree>
    <p:extLst>
      <p:ext uri="{BB962C8B-B14F-4D97-AF65-F5344CB8AC3E}">
        <p14:creationId xmlns:p14="http://schemas.microsoft.com/office/powerpoint/2010/main" val="355523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2B597F-F7C6-4DAF-A56E-01623090CF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037AAE-3B66-418F-8790-00665190BB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A4EFA-4545-42A2-8D79-3C0B90F18C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7A483-B922-40B0-B258-044646C725F1}" type="datetimeFigureOut">
              <a:rPr lang="en-US" smtClean="0"/>
              <a:t>5/7/2024</a:t>
            </a:fld>
            <a:endParaRPr lang="en-US"/>
          </a:p>
        </p:txBody>
      </p:sp>
      <p:sp>
        <p:nvSpPr>
          <p:cNvPr id="5" name="Footer Placeholder 4">
            <a:extLst>
              <a:ext uri="{FF2B5EF4-FFF2-40B4-BE49-F238E27FC236}">
                <a16:creationId xmlns:a16="http://schemas.microsoft.com/office/drawing/2014/main" id="{1DD79696-FE0E-45F6-8249-2EFDDFA3D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E7D75D-15A0-444A-B1E2-693907F259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23AE3-A367-4E83-8590-C7A58E1F2884}" type="slidenum">
              <a:rPr lang="en-US" smtClean="0"/>
              <a:t>‹#›</a:t>
            </a:fld>
            <a:endParaRPr lang="en-US"/>
          </a:p>
        </p:txBody>
      </p:sp>
    </p:spTree>
    <p:extLst>
      <p:ext uri="{BB962C8B-B14F-4D97-AF65-F5344CB8AC3E}">
        <p14:creationId xmlns:p14="http://schemas.microsoft.com/office/powerpoint/2010/main" val="15478833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C0D4576B-054E-E1E2-DCC4-2BF8F684F24D}"/>
              </a:ext>
            </a:extLst>
          </p:cNvPr>
          <p:cNvPicPr>
            <a:picLocks noChangeAspect="1"/>
          </p:cNvPicPr>
          <p:nvPr userDrawn="1"/>
        </p:nvPicPr>
        <p:blipFill>
          <a:blip r:embed="rId3"/>
          <a:srcRect l="8069" t="6416" r="2800" b="26813"/>
          <a:stretch>
            <a:fillRect/>
          </a:stretch>
        </p:blipFill>
        <p:spPr>
          <a:xfrm>
            <a:off x="0" y="0"/>
            <a:ext cx="12192000" cy="6858000"/>
          </a:xfrm>
          <a:prstGeom prst="rect">
            <a:avLst/>
          </a:prstGeom>
        </p:spPr>
      </p:pic>
      <p:pic>
        <p:nvPicPr>
          <p:cNvPr id="25" name="Picture 4">
            <a:extLst>
              <a:ext uri="{FF2B5EF4-FFF2-40B4-BE49-F238E27FC236}">
                <a16:creationId xmlns:a16="http://schemas.microsoft.com/office/drawing/2014/main" id="{4C3CE23B-D9F5-367B-22D6-9543736B0127}"/>
              </a:ext>
            </a:extLst>
          </p:cNvPr>
          <p:cNvPicPr>
            <a:picLocks noGrp="1" noRot="1" noChangeAspect="1" noMove="1" noResize="1" noEditPoints="1" noAdjustHandles="1" noChangeArrowheads="1" noChangeShapeType="1" noCrop="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025" t="28562" r="58342" b="25891"/>
          <a:stretch/>
        </p:blipFill>
        <p:spPr>
          <a:xfrm rot="-5400000">
            <a:off x="2663931" y="-2663931"/>
            <a:ext cx="6858000" cy="12185861"/>
          </a:xfrm>
          <a:prstGeom prst="rect">
            <a:avLst/>
          </a:prstGeom>
        </p:spPr>
      </p:pic>
      <p:sp>
        <p:nvSpPr>
          <p:cNvPr id="4" name="Date Placeholder 3"/>
          <p:cNvSpPr>
            <a:spLocks noGrp="1"/>
          </p:cNvSpPr>
          <p:nvPr>
            <p:ph type="dt" sz="half" idx="2"/>
          </p:nvPr>
        </p:nvSpPr>
        <p:spPr>
          <a:xfrm>
            <a:off x="1027987" y="593055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5/7/2024</a:t>
            </a:fld>
            <a:endParaRPr lang="en-US"/>
          </a:p>
        </p:txBody>
      </p:sp>
      <p:sp>
        <p:nvSpPr>
          <p:cNvPr id="5" name="Footer Placeholder 4"/>
          <p:cNvSpPr>
            <a:spLocks noGrp="1"/>
          </p:cNvSpPr>
          <p:nvPr>
            <p:ph type="ftr" sz="quarter" idx="3"/>
          </p:nvPr>
        </p:nvSpPr>
        <p:spPr>
          <a:xfrm>
            <a:off x="5321780" y="5942549"/>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67172" y="5855630"/>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grpSp>
        <p:nvGrpSpPr>
          <p:cNvPr id="7" name="Group 10">
            <a:extLst>
              <a:ext uri="{FF2B5EF4-FFF2-40B4-BE49-F238E27FC236}">
                <a16:creationId xmlns:a16="http://schemas.microsoft.com/office/drawing/2014/main" id="{AC9847BD-9B79-3B1B-91BF-50C861F7E15D}"/>
              </a:ext>
            </a:extLst>
          </p:cNvPr>
          <p:cNvGrpSpPr/>
          <p:nvPr userDrawn="1"/>
        </p:nvGrpSpPr>
        <p:grpSpPr>
          <a:xfrm>
            <a:off x="125055" y="162641"/>
            <a:ext cx="3774631" cy="662749"/>
            <a:chOff x="0" y="0"/>
            <a:chExt cx="7549261" cy="1325498"/>
          </a:xfrm>
        </p:grpSpPr>
        <p:grpSp>
          <p:nvGrpSpPr>
            <p:cNvPr id="8" name="Group 11">
              <a:extLst>
                <a:ext uri="{FF2B5EF4-FFF2-40B4-BE49-F238E27FC236}">
                  <a16:creationId xmlns:a16="http://schemas.microsoft.com/office/drawing/2014/main" id="{8F908239-2721-EC58-8307-782CA4A43BAD}"/>
                </a:ext>
              </a:extLst>
            </p:cNvPr>
            <p:cNvGrpSpPr/>
            <p:nvPr/>
          </p:nvGrpSpPr>
          <p:grpSpPr>
            <a:xfrm>
              <a:off x="55589" y="259596"/>
              <a:ext cx="7493672" cy="1065902"/>
              <a:chOff x="0" y="0"/>
              <a:chExt cx="44848142" cy="6379210"/>
            </a:xfrm>
          </p:grpSpPr>
          <p:sp>
            <p:nvSpPr>
              <p:cNvPr id="12" name="Freeform 12">
                <a:extLst>
                  <a:ext uri="{FF2B5EF4-FFF2-40B4-BE49-F238E27FC236}">
                    <a16:creationId xmlns:a16="http://schemas.microsoft.com/office/drawing/2014/main" id="{E5CDC934-22F7-32F9-BE6F-25CD7B2E3ABD}"/>
                  </a:ext>
                </a:extLst>
              </p:cNvPr>
              <p:cNvSpPr/>
              <p:nvPr/>
            </p:nvSpPr>
            <p:spPr>
              <a:xfrm>
                <a:off x="0" y="0"/>
                <a:ext cx="44848143" cy="6379210"/>
              </a:xfrm>
              <a:custGeom>
                <a:avLst/>
                <a:gdLst/>
                <a:ahLst/>
                <a:cxnLst/>
                <a:rect l="l" t="t" r="r" b="b"/>
                <a:pathLst>
                  <a:path w="44848143" h="6379210">
                    <a:moveTo>
                      <a:pt x="38120904" y="0"/>
                    </a:moveTo>
                    <a:lnTo>
                      <a:pt x="8989983" y="0"/>
                    </a:lnTo>
                    <a:lnTo>
                      <a:pt x="6805164" y="7620"/>
                    </a:lnTo>
                    <a:lnTo>
                      <a:pt x="0" y="6379210"/>
                    </a:lnTo>
                    <a:lnTo>
                      <a:pt x="38202233" y="6379210"/>
                    </a:lnTo>
                    <a:lnTo>
                      <a:pt x="44848143" y="0"/>
                    </a:lnTo>
                    <a:close/>
                  </a:path>
                </a:pathLst>
              </a:custGeom>
              <a:solidFill>
                <a:srgbClr val="6798AB"/>
              </a:solidFill>
            </p:spPr>
          </p:sp>
        </p:grpSp>
        <p:grpSp>
          <p:nvGrpSpPr>
            <p:cNvPr id="9" name="Group 13">
              <a:extLst>
                <a:ext uri="{FF2B5EF4-FFF2-40B4-BE49-F238E27FC236}">
                  <a16:creationId xmlns:a16="http://schemas.microsoft.com/office/drawing/2014/main" id="{AB3BB2F7-9AA1-0E25-BB79-EB2CA6409171}"/>
                </a:ext>
              </a:extLst>
            </p:cNvPr>
            <p:cNvGrpSpPr/>
            <p:nvPr/>
          </p:nvGrpSpPr>
          <p:grpSpPr>
            <a:xfrm>
              <a:off x="0" y="0"/>
              <a:ext cx="7384793" cy="1065902"/>
              <a:chOff x="0" y="0"/>
              <a:chExt cx="44196521" cy="6379210"/>
            </a:xfrm>
          </p:grpSpPr>
          <p:sp>
            <p:nvSpPr>
              <p:cNvPr id="11" name="Freeform 14">
                <a:extLst>
                  <a:ext uri="{FF2B5EF4-FFF2-40B4-BE49-F238E27FC236}">
                    <a16:creationId xmlns:a16="http://schemas.microsoft.com/office/drawing/2014/main" id="{B2FC9EDF-93E2-96CC-B319-60ED537B4DEF}"/>
                  </a:ext>
                </a:extLst>
              </p:cNvPr>
              <p:cNvSpPr/>
              <p:nvPr/>
            </p:nvSpPr>
            <p:spPr>
              <a:xfrm>
                <a:off x="0" y="0"/>
                <a:ext cx="44196521" cy="6379210"/>
              </a:xfrm>
              <a:custGeom>
                <a:avLst/>
                <a:gdLst/>
                <a:ahLst/>
                <a:cxnLst/>
                <a:rect l="l" t="t" r="r" b="b"/>
                <a:pathLst>
                  <a:path w="44196521" h="6379210">
                    <a:moveTo>
                      <a:pt x="37470863" y="0"/>
                    </a:moveTo>
                    <a:lnTo>
                      <a:pt x="8941415" y="0"/>
                    </a:lnTo>
                    <a:lnTo>
                      <a:pt x="6801707" y="7620"/>
                    </a:lnTo>
                    <a:lnTo>
                      <a:pt x="0" y="6379210"/>
                    </a:lnTo>
                    <a:lnTo>
                      <a:pt x="37550610" y="6379210"/>
                    </a:lnTo>
                    <a:lnTo>
                      <a:pt x="44196521" y="0"/>
                    </a:lnTo>
                    <a:close/>
                  </a:path>
                </a:pathLst>
              </a:custGeom>
              <a:solidFill>
                <a:srgbClr val="0D7378"/>
              </a:solidFill>
            </p:spPr>
          </p:sp>
        </p:grpSp>
        <p:pic>
          <p:nvPicPr>
            <p:cNvPr id="10" name="Picture 15">
              <a:extLst>
                <a:ext uri="{FF2B5EF4-FFF2-40B4-BE49-F238E27FC236}">
                  <a16:creationId xmlns:a16="http://schemas.microsoft.com/office/drawing/2014/main" id="{30131F16-5E13-76AF-386E-4D294496FBAF}"/>
                </a:ext>
              </a:extLst>
            </p:cNvPr>
            <p:cNvPicPr>
              <a:picLocks noChangeAspect="1"/>
            </p:cNvPicPr>
            <p:nvPr/>
          </p:nvPicPr>
          <p:blipFill>
            <a:blip r:embed="rId6"/>
            <a:srcRect/>
            <a:stretch>
              <a:fillRect/>
            </a:stretch>
          </p:blipFill>
          <p:spPr>
            <a:xfrm>
              <a:off x="1983409" y="66288"/>
              <a:ext cx="3611216" cy="826066"/>
            </a:xfrm>
            <a:prstGeom prst="rect">
              <a:avLst/>
            </a:prstGeom>
          </p:spPr>
        </p:pic>
      </p:grpSp>
      <p:sp>
        <p:nvSpPr>
          <p:cNvPr id="13" name="AutoShape 9">
            <a:extLst>
              <a:ext uri="{FF2B5EF4-FFF2-40B4-BE49-F238E27FC236}">
                <a16:creationId xmlns:a16="http://schemas.microsoft.com/office/drawing/2014/main" id="{74D0C52E-1732-689A-5EBA-AFF01E7B3E95}"/>
              </a:ext>
            </a:extLst>
          </p:cNvPr>
          <p:cNvSpPr/>
          <p:nvPr userDrawn="1"/>
        </p:nvSpPr>
        <p:spPr>
          <a:xfrm>
            <a:off x="4510757" y="389417"/>
            <a:ext cx="7299025" cy="0"/>
          </a:xfrm>
          <a:prstGeom prst="line">
            <a:avLst/>
          </a:prstGeom>
          <a:ln w="38100" cap="flat">
            <a:solidFill>
              <a:srgbClr val="FFFFFF"/>
            </a:solidFill>
            <a:prstDash val="solid"/>
            <a:headEnd type="oval" w="lg" len="lg"/>
            <a:tailEnd type="none" w="sm" len="sm"/>
          </a:ln>
        </p:spPr>
      </p:sp>
      <p:grpSp>
        <p:nvGrpSpPr>
          <p:cNvPr id="14" name="Group 27">
            <a:extLst>
              <a:ext uri="{FF2B5EF4-FFF2-40B4-BE49-F238E27FC236}">
                <a16:creationId xmlns:a16="http://schemas.microsoft.com/office/drawing/2014/main" id="{631AAF59-FAF6-5E46-AA15-504DF2D0881A}"/>
              </a:ext>
            </a:extLst>
          </p:cNvPr>
          <p:cNvGrpSpPr/>
          <p:nvPr userDrawn="1"/>
        </p:nvGrpSpPr>
        <p:grpSpPr>
          <a:xfrm>
            <a:off x="672717" y="990254"/>
            <a:ext cx="5499004" cy="868907"/>
            <a:chOff x="1160639" y="17903"/>
            <a:chExt cx="10998008" cy="1728926"/>
          </a:xfrm>
        </p:grpSpPr>
        <p:grpSp>
          <p:nvGrpSpPr>
            <p:cNvPr id="15" name="Group 28">
              <a:extLst>
                <a:ext uri="{FF2B5EF4-FFF2-40B4-BE49-F238E27FC236}">
                  <a16:creationId xmlns:a16="http://schemas.microsoft.com/office/drawing/2014/main" id="{ED5A6101-8166-0571-DB7C-9305C15342A1}"/>
                </a:ext>
              </a:extLst>
            </p:cNvPr>
            <p:cNvGrpSpPr/>
            <p:nvPr/>
          </p:nvGrpSpPr>
          <p:grpSpPr>
            <a:xfrm>
              <a:off x="1160639" y="450474"/>
              <a:ext cx="9277467" cy="1296353"/>
              <a:chOff x="5610636" y="-85499"/>
              <a:chExt cx="44848142" cy="6266692"/>
            </a:xfrm>
          </p:grpSpPr>
          <p:sp>
            <p:nvSpPr>
              <p:cNvPr id="23" name="Freeform 29">
                <a:extLst>
                  <a:ext uri="{FF2B5EF4-FFF2-40B4-BE49-F238E27FC236}">
                    <a16:creationId xmlns:a16="http://schemas.microsoft.com/office/drawing/2014/main" id="{D5FB6258-1120-9629-E85D-9FBC0EF9A0EC}"/>
                  </a:ext>
                </a:extLst>
              </p:cNvPr>
              <p:cNvSpPr/>
              <p:nvPr/>
            </p:nvSpPr>
            <p:spPr>
              <a:xfrm>
                <a:off x="5610636" y="-85499"/>
                <a:ext cx="44848142" cy="6266692"/>
              </a:xfrm>
              <a:custGeom>
                <a:avLst/>
                <a:gdLst/>
                <a:ahLst/>
                <a:cxnLst/>
                <a:rect l="l" t="t" r="r" b="b"/>
                <a:pathLst>
                  <a:path w="44848143" h="6379210">
                    <a:moveTo>
                      <a:pt x="38120904" y="0"/>
                    </a:moveTo>
                    <a:lnTo>
                      <a:pt x="8989983" y="0"/>
                    </a:lnTo>
                    <a:lnTo>
                      <a:pt x="6805164" y="7620"/>
                    </a:lnTo>
                    <a:lnTo>
                      <a:pt x="0" y="6379210"/>
                    </a:lnTo>
                    <a:lnTo>
                      <a:pt x="38202233" y="6379210"/>
                    </a:lnTo>
                    <a:lnTo>
                      <a:pt x="44848143" y="0"/>
                    </a:lnTo>
                    <a:close/>
                  </a:path>
                </a:pathLst>
              </a:custGeom>
              <a:solidFill>
                <a:srgbClr val="000000"/>
              </a:solidFill>
            </p:spPr>
          </p:sp>
        </p:grpSp>
        <p:grpSp>
          <p:nvGrpSpPr>
            <p:cNvPr id="16" name="Group 30">
              <a:extLst>
                <a:ext uri="{FF2B5EF4-FFF2-40B4-BE49-F238E27FC236}">
                  <a16:creationId xmlns:a16="http://schemas.microsoft.com/office/drawing/2014/main" id="{C7E935A3-EEA1-E839-800C-95C76159D73D}"/>
                </a:ext>
              </a:extLst>
            </p:cNvPr>
            <p:cNvGrpSpPr/>
            <p:nvPr/>
          </p:nvGrpSpPr>
          <p:grpSpPr>
            <a:xfrm>
              <a:off x="4376379" y="427200"/>
              <a:ext cx="7782268" cy="1319629"/>
              <a:chOff x="7226751" y="-198011"/>
              <a:chExt cx="37620212" cy="6379210"/>
            </a:xfrm>
          </p:grpSpPr>
          <p:sp>
            <p:nvSpPr>
              <p:cNvPr id="22" name="Freeform 31">
                <a:extLst>
                  <a:ext uri="{FF2B5EF4-FFF2-40B4-BE49-F238E27FC236}">
                    <a16:creationId xmlns:a16="http://schemas.microsoft.com/office/drawing/2014/main" id="{FA134B24-1308-B860-E262-17DEA5A0C85F}"/>
                  </a:ext>
                </a:extLst>
              </p:cNvPr>
              <p:cNvSpPr/>
              <p:nvPr/>
            </p:nvSpPr>
            <p:spPr>
              <a:xfrm>
                <a:off x="7226751" y="-198011"/>
                <a:ext cx="37620212" cy="6379210"/>
              </a:xfrm>
              <a:custGeom>
                <a:avLst/>
                <a:gdLst/>
                <a:ahLst/>
                <a:cxnLst/>
                <a:rect l="l" t="t" r="r" b="b"/>
                <a:pathLst>
                  <a:path w="44848143" h="6379210">
                    <a:moveTo>
                      <a:pt x="38120904" y="0"/>
                    </a:moveTo>
                    <a:lnTo>
                      <a:pt x="8989983" y="0"/>
                    </a:lnTo>
                    <a:lnTo>
                      <a:pt x="6805164" y="7620"/>
                    </a:lnTo>
                    <a:lnTo>
                      <a:pt x="0" y="6379210"/>
                    </a:lnTo>
                    <a:lnTo>
                      <a:pt x="38202233" y="6379210"/>
                    </a:lnTo>
                    <a:lnTo>
                      <a:pt x="44848143" y="0"/>
                    </a:lnTo>
                    <a:close/>
                  </a:path>
                </a:pathLst>
              </a:custGeom>
              <a:solidFill>
                <a:srgbClr val="000000"/>
              </a:solidFill>
            </p:spPr>
            <p:txBody>
              <a:bodyPr/>
              <a:lstStyle/>
              <a:p>
                <a:endParaRPr lang="en-US" sz="1200"/>
              </a:p>
            </p:txBody>
          </p:sp>
        </p:grpSp>
        <p:grpSp>
          <p:nvGrpSpPr>
            <p:cNvPr id="17" name="Group 32">
              <a:extLst>
                <a:ext uri="{FF2B5EF4-FFF2-40B4-BE49-F238E27FC236}">
                  <a16:creationId xmlns:a16="http://schemas.microsoft.com/office/drawing/2014/main" id="{7055AAFB-FD98-0A60-6012-91235CBD925A}"/>
                </a:ext>
              </a:extLst>
            </p:cNvPr>
            <p:cNvGrpSpPr/>
            <p:nvPr/>
          </p:nvGrpSpPr>
          <p:grpSpPr>
            <a:xfrm>
              <a:off x="1228036" y="17903"/>
              <a:ext cx="9142670" cy="1335945"/>
              <a:chOff x="1055063" y="86544"/>
              <a:chExt cx="44196521" cy="6458083"/>
            </a:xfrm>
          </p:grpSpPr>
          <p:sp>
            <p:nvSpPr>
              <p:cNvPr id="21" name="Freeform 33">
                <a:extLst>
                  <a:ext uri="{FF2B5EF4-FFF2-40B4-BE49-F238E27FC236}">
                    <a16:creationId xmlns:a16="http://schemas.microsoft.com/office/drawing/2014/main" id="{6DD901F3-272B-FCA5-23CF-E6CF244F7C7F}"/>
                  </a:ext>
                </a:extLst>
              </p:cNvPr>
              <p:cNvSpPr/>
              <p:nvPr/>
            </p:nvSpPr>
            <p:spPr>
              <a:xfrm>
                <a:off x="1055063" y="86544"/>
                <a:ext cx="44196521" cy="6458083"/>
              </a:xfrm>
              <a:custGeom>
                <a:avLst/>
                <a:gdLst/>
                <a:ahLst/>
                <a:cxnLst/>
                <a:rect l="l" t="t" r="r" b="b"/>
                <a:pathLst>
                  <a:path w="44196521" h="6379210">
                    <a:moveTo>
                      <a:pt x="37470863" y="0"/>
                    </a:moveTo>
                    <a:lnTo>
                      <a:pt x="8941415" y="0"/>
                    </a:lnTo>
                    <a:lnTo>
                      <a:pt x="6801707" y="7620"/>
                    </a:lnTo>
                    <a:lnTo>
                      <a:pt x="0" y="6379210"/>
                    </a:lnTo>
                    <a:lnTo>
                      <a:pt x="37550610" y="6379210"/>
                    </a:lnTo>
                    <a:lnTo>
                      <a:pt x="44196521" y="0"/>
                    </a:lnTo>
                    <a:close/>
                  </a:path>
                </a:pathLst>
              </a:custGeom>
              <a:solidFill>
                <a:srgbClr val="FFFFFF"/>
              </a:solidFill>
            </p:spPr>
          </p:sp>
        </p:grpSp>
        <p:grpSp>
          <p:nvGrpSpPr>
            <p:cNvPr id="18" name="Group 34">
              <a:extLst>
                <a:ext uri="{FF2B5EF4-FFF2-40B4-BE49-F238E27FC236}">
                  <a16:creationId xmlns:a16="http://schemas.microsoft.com/office/drawing/2014/main" id="{F5C568A0-D8AB-53A8-6B59-27D64A18ACEE}"/>
                </a:ext>
              </a:extLst>
            </p:cNvPr>
            <p:cNvGrpSpPr/>
            <p:nvPr/>
          </p:nvGrpSpPr>
          <p:grpSpPr>
            <a:xfrm>
              <a:off x="6842238" y="17903"/>
              <a:ext cx="5132359" cy="1335948"/>
              <a:chOff x="6455165" y="86549"/>
              <a:chExt cx="24810301" cy="6458097"/>
            </a:xfrm>
          </p:grpSpPr>
          <p:sp>
            <p:nvSpPr>
              <p:cNvPr id="20" name="Freeform 35">
                <a:extLst>
                  <a:ext uri="{FF2B5EF4-FFF2-40B4-BE49-F238E27FC236}">
                    <a16:creationId xmlns:a16="http://schemas.microsoft.com/office/drawing/2014/main" id="{E62359D3-96DC-F349-1965-CB1B0506A1BC}"/>
                  </a:ext>
                </a:extLst>
              </p:cNvPr>
              <p:cNvSpPr/>
              <p:nvPr/>
            </p:nvSpPr>
            <p:spPr>
              <a:xfrm>
                <a:off x="6455165" y="86549"/>
                <a:ext cx="24810301" cy="6458097"/>
              </a:xfrm>
              <a:custGeom>
                <a:avLst/>
                <a:gdLst/>
                <a:ahLst/>
                <a:cxnLst/>
                <a:rect l="l" t="t" r="r" b="b"/>
                <a:pathLst>
                  <a:path w="30836462" h="6379210">
                    <a:moveTo>
                      <a:pt x="24143196" y="0"/>
                    </a:moveTo>
                    <a:lnTo>
                      <a:pt x="7945634" y="0"/>
                    </a:lnTo>
                    <a:lnTo>
                      <a:pt x="6730817" y="7620"/>
                    </a:lnTo>
                    <a:lnTo>
                      <a:pt x="0" y="6379210"/>
                    </a:lnTo>
                    <a:lnTo>
                      <a:pt x="24190553" y="6379210"/>
                    </a:lnTo>
                    <a:lnTo>
                      <a:pt x="30836462" y="0"/>
                    </a:lnTo>
                    <a:close/>
                  </a:path>
                </a:pathLst>
              </a:custGeom>
              <a:solidFill>
                <a:srgbClr val="FFFFFF"/>
              </a:solidFill>
            </p:spPr>
          </p:sp>
        </p:grpSp>
      </p:grpSp>
      <p:sp>
        <p:nvSpPr>
          <p:cNvPr id="26" name="AutoShape 25">
            <a:extLst>
              <a:ext uri="{FF2B5EF4-FFF2-40B4-BE49-F238E27FC236}">
                <a16:creationId xmlns:a16="http://schemas.microsoft.com/office/drawing/2014/main" id="{E05E6CA0-DDC9-5F6B-413F-7C259918DCE1}"/>
              </a:ext>
            </a:extLst>
          </p:cNvPr>
          <p:cNvSpPr/>
          <p:nvPr userDrawn="1"/>
        </p:nvSpPr>
        <p:spPr>
          <a:xfrm rot="-5400000">
            <a:off x="8943791" y="3280808"/>
            <a:ext cx="5757383" cy="0"/>
          </a:xfrm>
          <a:prstGeom prst="line">
            <a:avLst/>
          </a:prstGeom>
          <a:ln w="38100" cap="flat">
            <a:solidFill>
              <a:srgbClr val="FFFFFF"/>
            </a:solidFill>
            <a:prstDash val="solid"/>
            <a:headEnd type="oval" w="lg" len="lg"/>
            <a:tailEnd type="none" w="sm" len="sm"/>
          </a:ln>
        </p:spPr>
      </p:sp>
      <p:grpSp>
        <p:nvGrpSpPr>
          <p:cNvPr id="27" name="Group 27">
            <a:extLst>
              <a:ext uri="{FF2B5EF4-FFF2-40B4-BE49-F238E27FC236}">
                <a16:creationId xmlns:a16="http://schemas.microsoft.com/office/drawing/2014/main" id="{16FF4F53-84E1-1D2C-2D5C-44A72E06CAB9}"/>
              </a:ext>
            </a:extLst>
          </p:cNvPr>
          <p:cNvGrpSpPr/>
          <p:nvPr userDrawn="1"/>
        </p:nvGrpSpPr>
        <p:grpSpPr>
          <a:xfrm>
            <a:off x="4517873" y="990254"/>
            <a:ext cx="5499004" cy="868907"/>
            <a:chOff x="1160639" y="17903"/>
            <a:chExt cx="10998008" cy="1728926"/>
          </a:xfrm>
        </p:grpSpPr>
        <p:grpSp>
          <p:nvGrpSpPr>
            <p:cNvPr id="28" name="Group 28">
              <a:extLst>
                <a:ext uri="{FF2B5EF4-FFF2-40B4-BE49-F238E27FC236}">
                  <a16:creationId xmlns:a16="http://schemas.microsoft.com/office/drawing/2014/main" id="{4524E332-6BF8-CE61-9526-3004DA9FC3BD}"/>
                </a:ext>
              </a:extLst>
            </p:cNvPr>
            <p:cNvGrpSpPr/>
            <p:nvPr/>
          </p:nvGrpSpPr>
          <p:grpSpPr>
            <a:xfrm>
              <a:off x="1160639" y="450474"/>
              <a:ext cx="9277467" cy="1296353"/>
              <a:chOff x="5610636" y="-85499"/>
              <a:chExt cx="44848142" cy="6266692"/>
            </a:xfrm>
          </p:grpSpPr>
          <p:sp>
            <p:nvSpPr>
              <p:cNvPr id="35" name="Freeform 29">
                <a:extLst>
                  <a:ext uri="{FF2B5EF4-FFF2-40B4-BE49-F238E27FC236}">
                    <a16:creationId xmlns:a16="http://schemas.microsoft.com/office/drawing/2014/main" id="{F4DC7998-F049-DF71-C133-DB3F24C1F2D7}"/>
                  </a:ext>
                </a:extLst>
              </p:cNvPr>
              <p:cNvSpPr/>
              <p:nvPr/>
            </p:nvSpPr>
            <p:spPr>
              <a:xfrm>
                <a:off x="5610636" y="-85499"/>
                <a:ext cx="44848142" cy="6266692"/>
              </a:xfrm>
              <a:custGeom>
                <a:avLst/>
                <a:gdLst/>
                <a:ahLst/>
                <a:cxnLst/>
                <a:rect l="l" t="t" r="r" b="b"/>
                <a:pathLst>
                  <a:path w="44848143" h="6379210">
                    <a:moveTo>
                      <a:pt x="38120904" y="0"/>
                    </a:moveTo>
                    <a:lnTo>
                      <a:pt x="8989983" y="0"/>
                    </a:lnTo>
                    <a:lnTo>
                      <a:pt x="6805164" y="7620"/>
                    </a:lnTo>
                    <a:lnTo>
                      <a:pt x="0" y="6379210"/>
                    </a:lnTo>
                    <a:lnTo>
                      <a:pt x="38202233" y="6379210"/>
                    </a:lnTo>
                    <a:lnTo>
                      <a:pt x="44848143" y="0"/>
                    </a:lnTo>
                    <a:close/>
                  </a:path>
                </a:pathLst>
              </a:custGeom>
              <a:solidFill>
                <a:srgbClr val="000000"/>
              </a:solidFill>
            </p:spPr>
          </p:sp>
        </p:grpSp>
        <p:grpSp>
          <p:nvGrpSpPr>
            <p:cNvPr id="29" name="Group 30">
              <a:extLst>
                <a:ext uri="{FF2B5EF4-FFF2-40B4-BE49-F238E27FC236}">
                  <a16:creationId xmlns:a16="http://schemas.microsoft.com/office/drawing/2014/main" id="{B8783101-E038-4B65-784E-1DB167B176D3}"/>
                </a:ext>
              </a:extLst>
            </p:cNvPr>
            <p:cNvGrpSpPr/>
            <p:nvPr/>
          </p:nvGrpSpPr>
          <p:grpSpPr>
            <a:xfrm>
              <a:off x="4376379" y="427200"/>
              <a:ext cx="7782268" cy="1319629"/>
              <a:chOff x="7226751" y="-198011"/>
              <a:chExt cx="37620212" cy="6379210"/>
            </a:xfrm>
          </p:grpSpPr>
          <p:sp>
            <p:nvSpPr>
              <p:cNvPr id="34" name="Freeform 31">
                <a:extLst>
                  <a:ext uri="{FF2B5EF4-FFF2-40B4-BE49-F238E27FC236}">
                    <a16:creationId xmlns:a16="http://schemas.microsoft.com/office/drawing/2014/main" id="{9A07F668-E62F-56EE-4362-B863EEB148DE}"/>
                  </a:ext>
                </a:extLst>
              </p:cNvPr>
              <p:cNvSpPr/>
              <p:nvPr/>
            </p:nvSpPr>
            <p:spPr>
              <a:xfrm>
                <a:off x="7226751" y="-198011"/>
                <a:ext cx="37620212" cy="6379210"/>
              </a:xfrm>
              <a:custGeom>
                <a:avLst/>
                <a:gdLst/>
                <a:ahLst/>
                <a:cxnLst/>
                <a:rect l="l" t="t" r="r" b="b"/>
                <a:pathLst>
                  <a:path w="44848143" h="6379210">
                    <a:moveTo>
                      <a:pt x="38120904" y="0"/>
                    </a:moveTo>
                    <a:lnTo>
                      <a:pt x="8989983" y="0"/>
                    </a:lnTo>
                    <a:lnTo>
                      <a:pt x="6805164" y="7620"/>
                    </a:lnTo>
                    <a:lnTo>
                      <a:pt x="0" y="6379210"/>
                    </a:lnTo>
                    <a:lnTo>
                      <a:pt x="38202233" y="6379210"/>
                    </a:lnTo>
                    <a:lnTo>
                      <a:pt x="44848143" y="0"/>
                    </a:lnTo>
                    <a:close/>
                  </a:path>
                </a:pathLst>
              </a:custGeom>
              <a:solidFill>
                <a:srgbClr val="000000"/>
              </a:solidFill>
            </p:spPr>
            <p:txBody>
              <a:bodyPr/>
              <a:lstStyle/>
              <a:p>
                <a:endParaRPr lang="en-US" sz="1200"/>
              </a:p>
            </p:txBody>
          </p:sp>
        </p:grpSp>
        <p:grpSp>
          <p:nvGrpSpPr>
            <p:cNvPr id="30" name="Group 32">
              <a:extLst>
                <a:ext uri="{FF2B5EF4-FFF2-40B4-BE49-F238E27FC236}">
                  <a16:creationId xmlns:a16="http://schemas.microsoft.com/office/drawing/2014/main" id="{B2A1D953-BE91-85F8-3548-7EAE2FFFE3B9}"/>
                </a:ext>
              </a:extLst>
            </p:cNvPr>
            <p:cNvGrpSpPr/>
            <p:nvPr/>
          </p:nvGrpSpPr>
          <p:grpSpPr>
            <a:xfrm>
              <a:off x="1228036" y="17903"/>
              <a:ext cx="9142670" cy="1335945"/>
              <a:chOff x="1055063" y="86544"/>
              <a:chExt cx="44196521" cy="6458083"/>
            </a:xfrm>
          </p:grpSpPr>
          <p:sp>
            <p:nvSpPr>
              <p:cNvPr id="33" name="Freeform 33">
                <a:extLst>
                  <a:ext uri="{FF2B5EF4-FFF2-40B4-BE49-F238E27FC236}">
                    <a16:creationId xmlns:a16="http://schemas.microsoft.com/office/drawing/2014/main" id="{171A5746-E966-8D32-A2AF-A965C68B84C4}"/>
                  </a:ext>
                </a:extLst>
              </p:cNvPr>
              <p:cNvSpPr/>
              <p:nvPr/>
            </p:nvSpPr>
            <p:spPr>
              <a:xfrm>
                <a:off x="1055063" y="86544"/>
                <a:ext cx="44196521" cy="6458083"/>
              </a:xfrm>
              <a:custGeom>
                <a:avLst/>
                <a:gdLst/>
                <a:ahLst/>
                <a:cxnLst/>
                <a:rect l="l" t="t" r="r" b="b"/>
                <a:pathLst>
                  <a:path w="44196521" h="6379210">
                    <a:moveTo>
                      <a:pt x="37470863" y="0"/>
                    </a:moveTo>
                    <a:lnTo>
                      <a:pt x="8941415" y="0"/>
                    </a:lnTo>
                    <a:lnTo>
                      <a:pt x="6801707" y="7620"/>
                    </a:lnTo>
                    <a:lnTo>
                      <a:pt x="0" y="6379210"/>
                    </a:lnTo>
                    <a:lnTo>
                      <a:pt x="37550610" y="6379210"/>
                    </a:lnTo>
                    <a:lnTo>
                      <a:pt x="44196521" y="0"/>
                    </a:lnTo>
                    <a:close/>
                  </a:path>
                </a:pathLst>
              </a:custGeom>
              <a:solidFill>
                <a:srgbClr val="FFFFFF"/>
              </a:solidFill>
            </p:spPr>
          </p:sp>
        </p:grpSp>
        <p:grpSp>
          <p:nvGrpSpPr>
            <p:cNvPr id="31" name="Group 34">
              <a:extLst>
                <a:ext uri="{FF2B5EF4-FFF2-40B4-BE49-F238E27FC236}">
                  <a16:creationId xmlns:a16="http://schemas.microsoft.com/office/drawing/2014/main" id="{139D754D-F27A-FD31-3EF2-7322732A4D96}"/>
                </a:ext>
              </a:extLst>
            </p:cNvPr>
            <p:cNvGrpSpPr/>
            <p:nvPr/>
          </p:nvGrpSpPr>
          <p:grpSpPr>
            <a:xfrm>
              <a:off x="6842238" y="17903"/>
              <a:ext cx="5132359" cy="1335948"/>
              <a:chOff x="6455165" y="86549"/>
              <a:chExt cx="24810301" cy="6458097"/>
            </a:xfrm>
          </p:grpSpPr>
          <p:sp>
            <p:nvSpPr>
              <p:cNvPr id="32" name="Freeform 35">
                <a:extLst>
                  <a:ext uri="{FF2B5EF4-FFF2-40B4-BE49-F238E27FC236}">
                    <a16:creationId xmlns:a16="http://schemas.microsoft.com/office/drawing/2014/main" id="{9C5D9BD0-F832-D552-7751-A0BD457F39CB}"/>
                  </a:ext>
                </a:extLst>
              </p:cNvPr>
              <p:cNvSpPr/>
              <p:nvPr/>
            </p:nvSpPr>
            <p:spPr>
              <a:xfrm>
                <a:off x="6455165" y="86549"/>
                <a:ext cx="24810301" cy="6458097"/>
              </a:xfrm>
              <a:custGeom>
                <a:avLst/>
                <a:gdLst/>
                <a:ahLst/>
                <a:cxnLst/>
                <a:rect l="l" t="t" r="r" b="b"/>
                <a:pathLst>
                  <a:path w="30836462" h="6379210">
                    <a:moveTo>
                      <a:pt x="24143196" y="0"/>
                    </a:moveTo>
                    <a:lnTo>
                      <a:pt x="7945634" y="0"/>
                    </a:lnTo>
                    <a:lnTo>
                      <a:pt x="6730817" y="7620"/>
                    </a:lnTo>
                    <a:lnTo>
                      <a:pt x="0" y="6379210"/>
                    </a:lnTo>
                    <a:lnTo>
                      <a:pt x="24190553" y="6379210"/>
                    </a:lnTo>
                    <a:lnTo>
                      <a:pt x="30836462" y="0"/>
                    </a:lnTo>
                    <a:close/>
                  </a:path>
                </a:pathLst>
              </a:custGeom>
              <a:solidFill>
                <a:srgbClr val="FFFFFF"/>
              </a:solidFill>
            </p:spPr>
          </p:sp>
        </p:grpSp>
      </p:grpSp>
      <p:grpSp>
        <p:nvGrpSpPr>
          <p:cNvPr id="36" name="Group 27">
            <a:extLst>
              <a:ext uri="{FF2B5EF4-FFF2-40B4-BE49-F238E27FC236}">
                <a16:creationId xmlns:a16="http://schemas.microsoft.com/office/drawing/2014/main" id="{70F01D67-13A0-BF90-BDB0-1095919E23F3}"/>
              </a:ext>
            </a:extLst>
          </p:cNvPr>
          <p:cNvGrpSpPr/>
          <p:nvPr userDrawn="1"/>
        </p:nvGrpSpPr>
        <p:grpSpPr>
          <a:xfrm>
            <a:off x="6035829" y="990254"/>
            <a:ext cx="5499004" cy="868907"/>
            <a:chOff x="1160639" y="17903"/>
            <a:chExt cx="10998008" cy="1728926"/>
          </a:xfrm>
        </p:grpSpPr>
        <p:grpSp>
          <p:nvGrpSpPr>
            <p:cNvPr id="37" name="Group 28">
              <a:extLst>
                <a:ext uri="{FF2B5EF4-FFF2-40B4-BE49-F238E27FC236}">
                  <a16:creationId xmlns:a16="http://schemas.microsoft.com/office/drawing/2014/main" id="{9388587B-F9C6-909F-E2A5-C8923AB52980}"/>
                </a:ext>
              </a:extLst>
            </p:cNvPr>
            <p:cNvGrpSpPr/>
            <p:nvPr/>
          </p:nvGrpSpPr>
          <p:grpSpPr>
            <a:xfrm>
              <a:off x="1160639" y="450474"/>
              <a:ext cx="9277467" cy="1296353"/>
              <a:chOff x="5610636" y="-85499"/>
              <a:chExt cx="44848142" cy="6266692"/>
            </a:xfrm>
          </p:grpSpPr>
          <p:sp>
            <p:nvSpPr>
              <p:cNvPr id="44" name="Freeform 29">
                <a:extLst>
                  <a:ext uri="{FF2B5EF4-FFF2-40B4-BE49-F238E27FC236}">
                    <a16:creationId xmlns:a16="http://schemas.microsoft.com/office/drawing/2014/main" id="{D05F356A-4695-E9A6-0E3B-4EC21CCD7D35}"/>
                  </a:ext>
                </a:extLst>
              </p:cNvPr>
              <p:cNvSpPr/>
              <p:nvPr/>
            </p:nvSpPr>
            <p:spPr>
              <a:xfrm>
                <a:off x="5610636" y="-85499"/>
                <a:ext cx="44848142" cy="6266692"/>
              </a:xfrm>
              <a:custGeom>
                <a:avLst/>
                <a:gdLst/>
                <a:ahLst/>
                <a:cxnLst/>
                <a:rect l="l" t="t" r="r" b="b"/>
                <a:pathLst>
                  <a:path w="44848143" h="6379210">
                    <a:moveTo>
                      <a:pt x="38120904" y="0"/>
                    </a:moveTo>
                    <a:lnTo>
                      <a:pt x="8989983" y="0"/>
                    </a:lnTo>
                    <a:lnTo>
                      <a:pt x="6805164" y="7620"/>
                    </a:lnTo>
                    <a:lnTo>
                      <a:pt x="0" y="6379210"/>
                    </a:lnTo>
                    <a:lnTo>
                      <a:pt x="38202233" y="6379210"/>
                    </a:lnTo>
                    <a:lnTo>
                      <a:pt x="44848143" y="0"/>
                    </a:lnTo>
                    <a:close/>
                  </a:path>
                </a:pathLst>
              </a:custGeom>
              <a:solidFill>
                <a:srgbClr val="000000"/>
              </a:solidFill>
            </p:spPr>
          </p:sp>
        </p:grpSp>
        <p:grpSp>
          <p:nvGrpSpPr>
            <p:cNvPr id="38" name="Group 30">
              <a:extLst>
                <a:ext uri="{FF2B5EF4-FFF2-40B4-BE49-F238E27FC236}">
                  <a16:creationId xmlns:a16="http://schemas.microsoft.com/office/drawing/2014/main" id="{D71B2A86-8448-E2E7-2D89-7A90A4CF343F}"/>
                </a:ext>
              </a:extLst>
            </p:cNvPr>
            <p:cNvGrpSpPr/>
            <p:nvPr/>
          </p:nvGrpSpPr>
          <p:grpSpPr>
            <a:xfrm>
              <a:off x="4376379" y="427200"/>
              <a:ext cx="7782268" cy="1319629"/>
              <a:chOff x="7226751" y="-198011"/>
              <a:chExt cx="37620212" cy="6379210"/>
            </a:xfrm>
          </p:grpSpPr>
          <p:sp>
            <p:nvSpPr>
              <p:cNvPr id="43" name="Freeform 31">
                <a:extLst>
                  <a:ext uri="{FF2B5EF4-FFF2-40B4-BE49-F238E27FC236}">
                    <a16:creationId xmlns:a16="http://schemas.microsoft.com/office/drawing/2014/main" id="{6E020C21-57EE-245A-91B2-88F95E937225}"/>
                  </a:ext>
                </a:extLst>
              </p:cNvPr>
              <p:cNvSpPr/>
              <p:nvPr/>
            </p:nvSpPr>
            <p:spPr>
              <a:xfrm>
                <a:off x="7226751" y="-198011"/>
                <a:ext cx="37620212" cy="6379210"/>
              </a:xfrm>
              <a:custGeom>
                <a:avLst/>
                <a:gdLst/>
                <a:ahLst/>
                <a:cxnLst/>
                <a:rect l="l" t="t" r="r" b="b"/>
                <a:pathLst>
                  <a:path w="44848143" h="6379210">
                    <a:moveTo>
                      <a:pt x="38120904" y="0"/>
                    </a:moveTo>
                    <a:lnTo>
                      <a:pt x="8989983" y="0"/>
                    </a:lnTo>
                    <a:lnTo>
                      <a:pt x="6805164" y="7620"/>
                    </a:lnTo>
                    <a:lnTo>
                      <a:pt x="0" y="6379210"/>
                    </a:lnTo>
                    <a:lnTo>
                      <a:pt x="38202233" y="6379210"/>
                    </a:lnTo>
                    <a:lnTo>
                      <a:pt x="44848143" y="0"/>
                    </a:lnTo>
                    <a:close/>
                  </a:path>
                </a:pathLst>
              </a:custGeom>
              <a:solidFill>
                <a:srgbClr val="000000"/>
              </a:solidFill>
            </p:spPr>
            <p:txBody>
              <a:bodyPr/>
              <a:lstStyle/>
              <a:p>
                <a:endParaRPr lang="en-US" sz="1200"/>
              </a:p>
            </p:txBody>
          </p:sp>
        </p:grpSp>
        <p:grpSp>
          <p:nvGrpSpPr>
            <p:cNvPr id="39" name="Group 32">
              <a:extLst>
                <a:ext uri="{FF2B5EF4-FFF2-40B4-BE49-F238E27FC236}">
                  <a16:creationId xmlns:a16="http://schemas.microsoft.com/office/drawing/2014/main" id="{8F5FB004-2DED-091A-432C-AE68B952DC1D}"/>
                </a:ext>
              </a:extLst>
            </p:cNvPr>
            <p:cNvGrpSpPr/>
            <p:nvPr/>
          </p:nvGrpSpPr>
          <p:grpSpPr>
            <a:xfrm>
              <a:off x="1228036" y="17903"/>
              <a:ext cx="9142670" cy="1335945"/>
              <a:chOff x="1055063" y="86544"/>
              <a:chExt cx="44196521" cy="6458083"/>
            </a:xfrm>
          </p:grpSpPr>
          <p:sp>
            <p:nvSpPr>
              <p:cNvPr id="42" name="Freeform 33">
                <a:extLst>
                  <a:ext uri="{FF2B5EF4-FFF2-40B4-BE49-F238E27FC236}">
                    <a16:creationId xmlns:a16="http://schemas.microsoft.com/office/drawing/2014/main" id="{408F187E-533A-9507-2FE2-5300AA195401}"/>
                  </a:ext>
                </a:extLst>
              </p:cNvPr>
              <p:cNvSpPr/>
              <p:nvPr/>
            </p:nvSpPr>
            <p:spPr>
              <a:xfrm>
                <a:off x="1055063" y="86544"/>
                <a:ext cx="44196521" cy="6458083"/>
              </a:xfrm>
              <a:custGeom>
                <a:avLst/>
                <a:gdLst/>
                <a:ahLst/>
                <a:cxnLst/>
                <a:rect l="l" t="t" r="r" b="b"/>
                <a:pathLst>
                  <a:path w="44196521" h="6379210">
                    <a:moveTo>
                      <a:pt x="37470863" y="0"/>
                    </a:moveTo>
                    <a:lnTo>
                      <a:pt x="8941415" y="0"/>
                    </a:lnTo>
                    <a:lnTo>
                      <a:pt x="6801707" y="7620"/>
                    </a:lnTo>
                    <a:lnTo>
                      <a:pt x="0" y="6379210"/>
                    </a:lnTo>
                    <a:lnTo>
                      <a:pt x="37550610" y="6379210"/>
                    </a:lnTo>
                    <a:lnTo>
                      <a:pt x="44196521" y="0"/>
                    </a:lnTo>
                    <a:close/>
                  </a:path>
                </a:pathLst>
              </a:custGeom>
              <a:solidFill>
                <a:srgbClr val="FFFFFF"/>
              </a:solidFill>
            </p:spPr>
          </p:sp>
        </p:grpSp>
        <p:grpSp>
          <p:nvGrpSpPr>
            <p:cNvPr id="40" name="Group 34">
              <a:extLst>
                <a:ext uri="{FF2B5EF4-FFF2-40B4-BE49-F238E27FC236}">
                  <a16:creationId xmlns:a16="http://schemas.microsoft.com/office/drawing/2014/main" id="{40F9E56B-3E8D-091C-D4B1-AEC79D67AAE3}"/>
                </a:ext>
              </a:extLst>
            </p:cNvPr>
            <p:cNvGrpSpPr/>
            <p:nvPr/>
          </p:nvGrpSpPr>
          <p:grpSpPr>
            <a:xfrm>
              <a:off x="6842238" y="17903"/>
              <a:ext cx="5132359" cy="1335948"/>
              <a:chOff x="6455165" y="86549"/>
              <a:chExt cx="24810301" cy="6458097"/>
            </a:xfrm>
          </p:grpSpPr>
          <p:sp>
            <p:nvSpPr>
              <p:cNvPr id="41" name="Freeform 35">
                <a:extLst>
                  <a:ext uri="{FF2B5EF4-FFF2-40B4-BE49-F238E27FC236}">
                    <a16:creationId xmlns:a16="http://schemas.microsoft.com/office/drawing/2014/main" id="{11575B54-85EA-0639-9CDA-BF5CB622ED3F}"/>
                  </a:ext>
                </a:extLst>
              </p:cNvPr>
              <p:cNvSpPr/>
              <p:nvPr/>
            </p:nvSpPr>
            <p:spPr>
              <a:xfrm>
                <a:off x="6455165" y="86549"/>
                <a:ext cx="24810301" cy="6458097"/>
              </a:xfrm>
              <a:custGeom>
                <a:avLst/>
                <a:gdLst/>
                <a:ahLst/>
                <a:cxnLst/>
                <a:rect l="l" t="t" r="r" b="b"/>
                <a:pathLst>
                  <a:path w="30836462" h="6379210">
                    <a:moveTo>
                      <a:pt x="24143196" y="0"/>
                    </a:moveTo>
                    <a:lnTo>
                      <a:pt x="7945634" y="0"/>
                    </a:lnTo>
                    <a:lnTo>
                      <a:pt x="6730817" y="7620"/>
                    </a:lnTo>
                    <a:lnTo>
                      <a:pt x="0" y="6379210"/>
                    </a:lnTo>
                    <a:lnTo>
                      <a:pt x="24190553" y="6379210"/>
                    </a:lnTo>
                    <a:lnTo>
                      <a:pt x="30836462" y="0"/>
                    </a:lnTo>
                    <a:close/>
                  </a:path>
                </a:pathLst>
              </a:custGeom>
              <a:solidFill>
                <a:srgbClr val="FFFFFF"/>
              </a:solidFill>
            </p:spPr>
          </p:sp>
        </p:grpSp>
      </p:grpSp>
      <p:sp>
        <p:nvSpPr>
          <p:cNvPr id="2" name="Title Placeholder 1"/>
          <p:cNvSpPr>
            <a:spLocks noGrp="1"/>
          </p:cNvSpPr>
          <p:nvPr>
            <p:ph type="title"/>
          </p:nvPr>
        </p:nvSpPr>
        <p:spPr>
          <a:xfrm>
            <a:off x="1359957" y="988031"/>
            <a:ext cx="9694279" cy="762000"/>
          </a:xfrm>
          <a:prstGeom prst="rect">
            <a:avLst/>
          </a:prstGeom>
        </p:spPr>
        <p:txBody>
          <a:bodyPr vert="horz" lIns="91440" tIns="45720" rIns="91440" bIns="45720" rtlCol="0" anchor="ctr">
            <a:normAutofit/>
          </a:bodyPr>
          <a:lstStyle/>
          <a:p>
            <a:r>
              <a:rPr lang="en-US"/>
              <a:t>Click to edit Master title style</a:t>
            </a:r>
          </a:p>
        </p:txBody>
      </p:sp>
      <p:grpSp>
        <p:nvGrpSpPr>
          <p:cNvPr id="45" name="Group 5">
            <a:extLst>
              <a:ext uri="{FF2B5EF4-FFF2-40B4-BE49-F238E27FC236}">
                <a16:creationId xmlns:a16="http://schemas.microsoft.com/office/drawing/2014/main" id="{FE6118E9-0FD9-83B3-3436-79FAB8102C6B}"/>
              </a:ext>
            </a:extLst>
          </p:cNvPr>
          <p:cNvGrpSpPr/>
          <p:nvPr userDrawn="1"/>
        </p:nvGrpSpPr>
        <p:grpSpPr>
          <a:xfrm>
            <a:off x="1281288" y="2060302"/>
            <a:ext cx="10077031" cy="3750446"/>
            <a:chOff x="0" y="0"/>
            <a:chExt cx="2793712" cy="1039757"/>
          </a:xfrm>
        </p:grpSpPr>
        <p:sp>
          <p:nvSpPr>
            <p:cNvPr id="46" name="Freeform 6">
              <a:extLst>
                <a:ext uri="{FF2B5EF4-FFF2-40B4-BE49-F238E27FC236}">
                  <a16:creationId xmlns:a16="http://schemas.microsoft.com/office/drawing/2014/main" id="{4298BAEC-33BF-083B-E4BE-BB02D67372F8}"/>
                </a:ext>
              </a:extLst>
            </p:cNvPr>
            <p:cNvSpPr/>
            <p:nvPr/>
          </p:nvSpPr>
          <p:spPr>
            <a:xfrm>
              <a:off x="48260" y="48260"/>
              <a:ext cx="2745452" cy="991497"/>
            </a:xfrm>
            <a:custGeom>
              <a:avLst/>
              <a:gdLst/>
              <a:ahLst/>
              <a:cxnLst/>
              <a:rect l="l" t="t" r="r" b="b"/>
              <a:pathLst>
                <a:path w="2745452" h="991497">
                  <a:moveTo>
                    <a:pt x="0" y="0"/>
                  </a:moveTo>
                  <a:lnTo>
                    <a:pt x="2745452" y="0"/>
                  </a:lnTo>
                  <a:lnTo>
                    <a:pt x="2745452" y="991497"/>
                  </a:lnTo>
                  <a:lnTo>
                    <a:pt x="0" y="991497"/>
                  </a:lnTo>
                  <a:close/>
                </a:path>
              </a:pathLst>
            </a:custGeom>
            <a:solidFill>
              <a:srgbClr val="8B8782"/>
            </a:solidFill>
          </p:spPr>
        </p:sp>
        <p:sp>
          <p:nvSpPr>
            <p:cNvPr id="47" name="Freeform 7">
              <a:extLst>
                <a:ext uri="{FF2B5EF4-FFF2-40B4-BE49-F238E27FC236}">
                  <a16:creationId xmlns:a16="http://schemas.microsoft.com/office/drawing/2014/main" id="{C6268C51-A8FD-8447-8DD1-14B9E52F0276}"/>
                </a:ext>
              </a:extLst>
            </p:cNvPr>
            <p:cNvSpPr/>
            <p:nvPr/>
          </p:nvSpPr>
          <p:spPr>
            <a:xfrm>
              <a:off x="6350" y="6350"/>
              <a:ext cx="2745452" cy="991497"/>
            </a:xfrm>
            <a:custGeom>
              <a:avLst/>
              <a:gdLst/>
              <a:ahLst/>
              <a:cxnLst/>
              <a:rect l="l" t="t" r="r" b="b"/>
              <a:pathLst>
                <a:path w="2745452" h="991497">
                  <a:moveTo>
                    <a:pt x="0" y="0"/>
                  </a:moveTo>
                  <a:lnTo>
                    <a:pt x="2745452" y="0"/>
                  </a:lnTo>
                  <a:lnTo>
                    <a:pt x="2745452" y="991497"/>
                  </a:lnTo>
                  <a:lnTo>
                    <a:pt x="0" y="991497"/>
                  </a:lnTo>
                  <a:close/>
                </a:path>
              </a:pathLst>
            </a:custGeom>
            <a:solidFill>
              <a:srgbClr val="D5CCBF"/>
            </a:solidFill>
          </p:spPr>
        </p:sp>
        <p:sp>
          <p:nvSpPr>
            <p:cNvPr id="48" name="Freeform 8">
              <a:extLst>
                <a:ext uri="{FF2B5EF4-FFF2-40B4-BE49-F238E27FC236}">
                  <a16:creationId xmlns:a16="http://schemas.microsoft.com/office/drawing/2014/main" id="{CC598785-DD7A-6617-95D3-AB8354203192}"/>
                </a:ext>
              </a:extLst>
            </p:cNvPr>
            <p:cNvSpPr/>
            <p:nvPr/>
          </p:nvSpPr>
          <p:spPr>
            <a:xfrm>
              <a:off x="0" y="0"/>
              <a:ext cx="2758152" cy="1004197"/>
            </a:xfrm>
            <a:custGeom>
              <a:avLst/>
              <a:gdLst/>
              <a:ahLst/>
              <a:cxnLst/>
              <a:rect l="l" t="t" r="r" b="b"/>
              <a:pathLst>
                <a:path w="2758152" h="1004197">
                  <a:moveTo>
                    <a:pt x="2758152" y="1004197"/>
                  </a:moveTo>
                  <a:lnTo>
                    <a:pt x="0" y="1004197"/>
                  </a:lnTo>
                  <a:lnTo>
                    <a:pt x="0" y="0"/>
                  </a:lnTo>
                  <a:lnTo>
                    <a:pt x="2758152" y="0"/>
                  </a:lnTo>
                  <a:lnTo>
                    <a:pt x="2758152" y="1004197"/>
                  </a:lnTo>
                  <a:close/>
                  <a:moveTo>
                    <a:pt x="12700" y="991497"/>
                  </a:moveTo>
                  <a:lnTo>
                    <a:pt x="2745452" y="991497"/>
                  </a:lnTo>
                  <a:lnTo>
                    <a:pt x="2745452" y="12700"/>
                  </a:lnTo>
                  <a:lnTo>
                    <a:pt x="12700" y="12700"/>
                  </a:lnTo>
                  <a:lnTo>
                    <a:pt x="12700" y="991497"/>
                  </a:lnTo>
                  <a:close/>
                </a:path>
              </a:pathLst>
            </a:custGeom>
            <a:solidFill>
              <a:srgbClr val="EBEBE8"/>
            </a:solidFill>
          </p:spPr>
        </p:sp>
      </p:grpSp>
      <p:sp>
        <p:nvSpPr>
          <p:cNvPr id="3" name="Text Placeholder 2"/>
          <p:cNvSpPr>
            <a:spLocks noGrp="1"/>
          </p:cNvSpPr>
          <p:nvPr>
            <p:ph type="body" idx="1"/>
          </p:nvPr>
        </p:nvSpPr>
        <p:spPr>
          <a:xfrm>
            <a:off x="1437311" y="2131821"/>
            <a:ext cx="9769836" cy="35185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7" name="Group 17">
            <a:extLst>
              <a:ext uri="{FF2B5EF4-FFF2-40B4-BE49-F238E27FC236}">
                <a16:creationId xmlns:a16="http://schemas.microsoft.com/office/drawing/2014/main" id="{F62B4690-04E7-8D58-DBF1-26AE14009611}"/>
              </a:ext>
            </a:extLst>
          </p:cNvPr>
          <p:cNvGrpSpPr/>
          <p:nvPr userDrawn="1"/>
        </p:nvGrpSpPr>
        <p:grpSpPr>
          <a:xfrm>
            <a:off x="9589266" y="6171197"/>
            <a:ext cx="2341933" cy="461690"/>
            <a:chOff x="0" y="0"/>
            <a:chExt cx="4683865" cy="923380"/>
          </a:xfrm>
        </p:grpSpPr>
        <p:grpSp>
          <p:nvGrpSpPr>
            <p:cNvPr id="58" name="Group 18">
              <a:extLst>
                <a:ext uri="{FF2B5EF4-FFF2-40B4-BE49-F238E27FC236}">
                  <a16:creationId xmlns:a16="http://schemas.microsoft.com/office/drawing/2014/main" id="{648F1108-E137-3A9C-A9FE-9B6CBDFCA97E}"/>
                </a:ext>
              </a:extLst>
            </p:cNvPr>
            <p:cNvGrpSpPr/>
            <p:nvPr/>
          </p:nvGrpSpPr>
          <p:grpSpPr>
            <a:xfrm>
              <a:off x="0" y="189707"/>
              <a:ext cx="4554585" cy="733673"/>
              <a:chOff x="0" y="0"/>
              <a:chExt cx="1091709" cy="175857"/>
            </a:xfrm>
          </p:grpSpPr>
          <p:sp>
            <p:nvSpPr>
              <p:cNvPr id="63" name="Freeform 19">
                <a:extLst>
                  <a:ext uri="{FF2B5EF4-FFF2-40B4-BE49-F238E27FC236}">
                    <a16:creationId xmlns:a16="http://schemas.microsoft.com/office/drawing/2014/main" id="{8D336B2A-3F6E-9736-6BA0-141C6165B746}"/>
                  </a:ext>
                </a:extLst>
              </p:cNvPr>
              <p:cNvSpPr/>
              <p:nvPr/>
            </p:nvSpPr>
            <p:spPr>
              <a:xfrm>
                <a:off x="0" y="0"/>
                <a:ext cx="1091709" cy="175857"/>
              </a:xfrm>
              <a:custGeom>
                <a:avLst/>
                <a:gdLst/>
                <a:ahLst/>
                <a:cxnLst/>
                <a:rect l="l" t="t" r="r" b="b"/>
                <a:pathLst>
                  <a:path w="1091709" h="175857">
                    <a:moveTo>
                      <a:pt x="888509" y="0"/>
                    </a:moveTo>
                    <a:lnTo>
                      <a:pt x="0" y="0"/>
                    </a:lnTo>
                    <a:lnTo>
                      <a:pt x="203200" y="175857"/>
                    </a:lnTo>
                    <a:lnTo>
                      <a:pt x="1091709" y="175857"/>
                    </a:lnTo>
                    <a:lnTo>
                      <a:pt x="888509" y="0"/>
                    </a:lnTo>
                    <a:close/>
                  </a:path>
                </a:pathLst>
              </a:custGeom>
              <a:solidFill>
                <a:srgbClr val="6798AB"/>
              </a:solidFill>
            </p:spPr>
          </p:sp>
          <p:sp>
            <p:nvSpPr>
              <p:cNvPr id="64" name="TextBox 20">
                <a:extLst>
                  <a:ext uri="{FF2B5EF4-FFF2-40B4-BE49-F238E27FC236}">
                    <a16:creationId xmlns:a16="http://schemas.microsoft.com/office/drawing/2014/main" id="{3186AF10-2F7A-7D30-159F-25713FD99216}"/>
                  </a:ext>
                </a:extLst>
              </p:cNvPr>
              <p:cNvSpPr txBox="1"/>
              <p:nvPr/>
            </p:nvSpPr>
            <p:spPr>
              <a:xfrm>
                <a:off x="101600" y="-28575"/>
                <a:ext cx="609600" cy="638175"/>
              </a:xfrm>
              <a:prstGeom prst="rect">
                <a:avLst/>
              </a:prstGeom>
            </p:spPr>
            <p:txBody>
              <a:bodyPr lIns="50801" tIns="50801" rIns="50801" bIns="50801" rtlCol="0" anchor="ctr"/>
              <a:lstStyle/>
              <a:p>
                <a:pPr algn="ctr">
                  <a:lnSpc>
                    <a:spcPts val="1587"/>
                  </a:lnSpc>
                </a:pPr>
                <a:endParaRPr sz="1200"/>
              </a:p>
            </p:txBody>
          </p:sp>
        </p:grpSp>
        <p:grpSp>
          <p:nvGrpSpPr>
            <p:cNvPr id="59" name="Group 21">
              <a:extLst>
                <a:ext uri="{FF2B5EF4-FFF2-40B4-BE49-F238E27FC236}">
                  <a16:creationId xmlns:a16="http://schemas.microsoft.com/office/drawing/2014/main" id="{DC7BC483-7295-4AFC-E941-259CD5095900}"/>
                </a:ext>
              </a:extLst>
            </p:cNvPr>
            <p:cNvGrpSpPr/>
            <p:nvPr/>
          </p:nvGrpSpPr>
          <p:grpSpPr>
            <a:xfrm>
              <a:off x="129280" y="0"/>
              <a:ext cx="4554585" cy="733673"/>
              <a:chOff x="0" y="0"/>
              <a:chExt cx="1091709" cy="175857"/>
            </a:xfrm>
          </p:grpSpPr>
          <p:sp>
            <p:nvSpPr>
              <p:cNvPr id="61" name="Freeform 22">
                <a:extLst>
                  <a:ext uri="{FF2B5EF4-FFF2-40B4-BE49-F238E27FC236}">
                    <a16:creationId xmlns:a16="http://schemas.microsoft.com/office/drawing/2014/main" id="{B2F78D30-4081-5A72-46D7-E5658D930B33}"/>
                  </a:ext>
                </a:extLst>
              </p:cNvPr>
              <p:cNvSpPr/>
              <p:nvPr/>
            </p:nvSpPr>
            <p:spPr>
              <a:xfrm>
                <a:off x="0" y="0"/>
                <a:ext cx="1091709" cy="175857"/>
              </a:xfrm>
              <a:custGeom>
                <a:avLst/>
                <a:gdLst/>
                <a:ahLst/>
                <a:cxnLst/>
                <a:rect l="l" t="t" r="r" b="b"/>
                <a:pathLst>
                  <a:path w="1091709" h="175857">
                    <a:moveTo>
                      <a:pt x="888509" y="0"/>
                    </a:moveTo>
                    <a:lnTo>
                      <a:pt x="0" y="0"/>
                    </a:lnTo>
                    <a:lnTo>
                      <a:pt x="203200" y="175857"/>
                    </a:lnTo>
                    <a:lnTo>
                      <a:pt x="1091709" y="175857"/>
                    </a:lnTo>
                    <a:lnTo>
                      <a:pt x="888509" y="0"/>
                    </a:lnTo>
                    <a:close/>
                  </a:path>
                </a:pathLst>
              </a:custGeom>
              <a:solidFill>
                <a:srgbClr val="EB5C4F"/>
              </a:solidFill>
            </p:spPr>
          </p:sp>
          <p:sp>
            <p:nvSpPr>
              <p:cNvPr id="62" name="TextBox 23">
                <a:extLst>
                  <a:ext uri="{FF2B5EF4-FFF2-40B4-BE49-F238E27FC236}">
                    <a16:creationId xmlns:a16="http://schemas.microsoft.com/office/drawing/2014/main" id="{F521F69A-106B-5DB0-143A-53F4B3750E54}"/>
                  </a:ext>
                </a:extLst>
              </p:cNvPr>
              <p:cNvSpPr txBox="1"/>
              <p:nvPr/>
            </p:nvSpPr>
            <p:spPr>
              <a:xfrm>
                <a:off x="101600" y="-28575"/>
                <a:ext cx="609600" cy="638175"/>
              </a:xfrm>
              <a:prstGeom prst="rect">
                <a:avLst/>
              </a:prstGeom>
            </p:spPr>
            <p:txBody>
              <a:bodyPr lIns="50801" tIns="50801" rIns="50801" bIns="50801" rtlCol="0" anchor="ctr"/>
              <a:lstStyle/>
              <a:p>
                <a:pPr algn="ctr">
                  <a:lnSpc>
                    <a:spcPts val="1587"/>
                  </a:lnSpc>
                </a:pPr>
                <a:endParaRPr sz="1200"/>
              </a:p>
            </p:txBody>
          </p:sp>
        </p:grpSp>
        <p:sp>
          <p:nvSpPr>
            <p:cNvPr id="60" name="TextBox 24">
              <a:extLst>
                <a:ext uri="{FF2B5EF4-FFF2-40B4-BE49-F238E27FC236}">
                  <a16:creationId xmlns:a16="http://schemas.microsoft.com/office/drawing/2014/main" id="{5B93F06E-AB32-BC96-D50B-1BC6891092A9}"/>
                </a:ext>
              </a:extLst>
            </p:cNvPr>
            <p:cNvSpPr txBox="1"/>
            <p:nvPr/>
          </p:nvSpPr>
          <p:spPr>
            <a:xfrm>
              <a:off x="800148" y="161132"/>
              <a:ext cx="3679581" cy="305598"/>
            </a:xfrm>
            <a:prstGeom prst="rect">
              <a:avLst/>
            </a:prstGeom>
          </p:spPr>
          <p:txBody>
            <a:bodyPr lIns="0" tIns="0" rIns="0" bIns="0" rtlCol="0" anchor="t">
              <a:spAutoFit/>
            </a:bodyPr>
            <a:lstStyle/>
            <a:p>
              <a:pPr>
                <a:lnSpc>
                  <a:spcPts val="1341"/>
                </a:lnSpc>
              </a:pPr>
              <a:r>
                <a:rPr lang="en-US" sz="957">
                  <a:solidFill>
                    <a:srgbClr val="FFFFFF"/>
                  </a:solidFill>
                  <a:latin typeface="Open Sans Italics"/>
                </a:rPr>
                <a:t>Homeownership i</a:t>
              </a:r>
              <a:r>
                <a:rPr lang="en-US" sz="957">
                  <a:solidFill>
                    <a:srgbClr val="FFFFFF"/>
                  </a:solidFill>
                  <a:latin typeface="Open Sans Bold Italics"/>
                </a:rPr>
                <a:t>s Possible.</a:t>
              </a:r>
            </a:p>
          </p:txBody>
        </p:sp>
      </p:grpSp>
      <p:sp>
        <p:nvSpPr>
          <p:cNvPr id="65" name="AutoShape 26">
            <a:extLst>
              <a:ext uri="{FF2B5EF4-FFF2-40B4-BE49-F238E27FC236}">
                <a16:creationId xmlns:a16="http://schemas.microsoft.com/office/drawing/2014/main" id="{66EF5440-618B-C6ED-21AE-1A277130DA8E}"/>
              </a:ext>
            </a:extLst>
          </p:cNvPr>
          <p:cNvSpPr/>
          <p:nvPr userDrawn="1"/>
        </p:nvSpPr>
        <p:spPr>
          <a:xfrm rot="-10800000">
            <a:off x="660019" y="6608490"/>
            <a:ext cx="8608069" cy="0"/>
          </a:xfrm>
          <a:prstGeom prst="line">
            <a:avLst/>
          </a:prstGeom>
          <a:ln w="38100" cap="flat">
            <a:solidFill>
              <a:srgbClr val="FFFFFF"/>
            </a:solidFill>
            <a:prstDash val="solid"/>
            <a:headEnd type="oval" w="lg" len="lg"/>
            <a:tailEnd type="none" w="sm" len="sm"/>
          </a:ln>
        </p:spPr>
      </p:sp>
      <p:sp>
        <p:nvSpPr>
          <p:cNvPr id="66" name="AutoShape 16">
            <a:extLst>
              <a:ext uri="{FF2B5EF4-FFF2-40B4-BE49-F238E27FC236}">
                <a16:creationId xmlns:a16="http://schemas.microsoft.com/office/drawing/2014/main" id="{160F8970-AFDD-28AD-5667-91B4B2489DE2}"/>
              </a:ext>
            </a:extLst>
          </p:cNvPr>
          <p:cNvSpPr/>
          <p:nvPr userDrawn="1"/>
        </p:nvSpPr>
        <p:spPr>
          <a:xfrm rot="5400000">
            <a:off x="-1607846" y="4324489"/>
            <a:ext cx="4577267" cy="16139"/>
          </a:xfrm>
          <a:prstGeom prst="line">
            <a:avLst/>
          </a:prstGeom>
          <a:ln w="38100" cap="flat">
            <a:solidFill>
              <a:srgbClr val="FFFFFF"/>
            </a:solidFill>
            <a:prstDash val="solid"/>
            <a:headEnd type="oval" w="lg" len="lg"/>
            <a:tailEnd type="none" w="sm" len="sm"/>
          </a:ln>
        </p:spPr>
      </p:sp>
    </p:spTree>
    <p:extLst>
      <p:ext uri="{BB962C8B-B14F-4D97-AF65-F5344CB8AC3E}">
        <p14:creationId xmlns:p14="http://schemas.microsoft.com/office/powerpoint/2010/main" val="844703919"/>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609630" rtl="0" eaLnBrk="1" latinLnBrk="0" hangingPunct="1">
        <a:spcBef>
          <a:spcPct val="0"/>
        </a:spcBef>
        <a:buNone/>
        <a:defRPr sz="2933" b="1" kern="1200">
          <a:solidFill>
            <a:schemeClr val="tx1"/>
          </a:solidFill>
          <a:latin typeface="Gotham" panose="02000504050000020004" pitchFamily="2" charset="0"/>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Open Sans" panose="020B0806030504020204" pitchFamily="34" charset="0"/>
          <a:ea typeface="Open Sans" panose="020B0806030504020204" pitchFamily="34" charset="0"/>
          <a:cs typeface="Open Sans" panose="020B0806030504020204" pitchFamily="34" charset="0"/>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Open Sans" panose="020B0806030504020204" pitchFamily="34" charset="0"/>
          <a:ea typeface="Open Sans" panose="020B0806030504020204" pitchFamily="34" charset="0"/>
          <a:cs typeface="Open Sans" panose="020B0806030504020204" pitchFamily="34" charset="0"/>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Open Sans" panose="020B0806030504020204" pitchFamily="34" charset="0"/>
          <a:ea typeface="Open Sans" panose="020B0806030504020204" pitchFamily="34" charset="0"/>
          <a:cs typeface="Open Sans" panose="020B0806030504020204" pitchFamily="34" charset="0"/>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Open Sans" panose="020B0806030504020204" pitchFamily="34" charset="0"/>
          <a:ea typeface="Open Sans" panose="020B0806030504020204" pitchFamily="34" charset="0"/>
          <a:cs typeface="Open Sans" panose="020B0806030504020204" pitchFamily="34" charset="0"/>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Open Sans" panose="020B0806030504020204" pitchFamily="34" charset="0"/>
          <a:ea typeface="Open Sans" panose="020B0806030504020204" pitchFamily="34" charset="0"/>
          <a:cs typeface="Open Sans" panose="020B0806030504020204" pitchFamily="34" charset="0"/>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5638" y="393700"/>
            <a:ext cx="11439397" cy="1040257"/>
          </a:xfrm>
          <a:prstGeom prst="rect">
            <a:avLst/>
          </a:prstGeom>
        </p:spPr>
        <p:txBody>
          <a:bodyPr wrap="square" lIns="0" tIns="0" rIns="0" bIns="0">
            <a:spAutoFit/>
          </a:bodyPr>
          <a:lstStyle>
            <a:lvl1pPr>
              <a:defRPr sz="4650" b="1" i="0">
                <a:solidFill>
                  <a:srgbClr val="0C6D74"/>
                </a:solidFill>
                <a:latin typeface="Century Gothic"/>
                <a:cs typeface="Century Gothic"/>
              </a:defRPr>
            </a:lvl1pPr>
          </a:lstStyle>
          <a:p>
            <a:endParaRPr/>
          </a:p>
        </p:txBody>
      </p:sp>
      <p:sp>
        <p:nvSpPr>
          <p:cNvPr id="3" name="Holder 3"/>
          <p:cNvSpPr>
            <a:spLocks noGrp="1"/>
          </p:cNvSpPr>
          <p:nvPr>
            <p:ph type="body" idx="1"/>
          </p:nvPr>
        </p:nvSpPr>
        <p:spPr>
          <a:xfrm>
            <a:off x="5485129" y="2070608"/>
            <a:ext cx="5533390" cy="3107054"/>
          </a:xfrm>
          <a:prstGeom prst="rect">
            <a:avLst/>
          </a:prstGeom>
        </p:spPr>
        <p:txBody>
          <a:bodyPr wrap="square" lIns="0" tIns="0" rIns="0" bIns="0">
            <a:spAutoFit/>
          </a:bodyPr>
          <a:lstStyle>
            <a:lvl1pPr>
              <a:defRPr sz="2400" b="0"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5/7/2024</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5" r:id="rId1"/>
    <p:sldLayoutId id="2147483662"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hyperlink" Target="http://www.elevationclt.org/" TargetMode="External"/><Relationship Id="rId3" Type="http://schemas.openxmlformats.org/officeDocument/2006/relationships/image" Target="../media/image47.png"/><Relationship Id="rId7" Type="http://schemas.openxmlformats.org/officeDocument/2006/relationships/hyperlink" Target="https://www.google.com/search?client=safari&amp;rls=en&amp;q=elevation%2Bcommunity%2Bland%2Btrust&amp;ie=UTF-8&amp;oe=UTF-8" TargetMode="External"/><Relationship Id="rId2" Type="http://schemas.openxmlformats.org/officeDocument/2006/relationships/image" Target="../media/image46.png"/><Relationship Id="rId1" Type="http://schemas.openxmlformats.org/officeDocument/2006/relationships/slideLayout" Target="../slideLayouts/slideLayout14.xml"/><Relationship Id="rId6" Type="http://schemas.openxmlformats.org/officeDocument/2006/relationships/hyperlink" Target="mailto:Info@elevationclt.org" TargetMode="External"/><Relationship Id="rId5" Type="http://schemas.openxmlformats.org/officeDocument/2006/relationships/image" Target="../media/image49.png"/><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4.jpe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4350" y="0"/>
            <a:ext cx="11677650" cy="6858000"/>
            <a:chOff x="514350" y="0"/>
            <a:chExt cx="11677650" cy="6858000"/>
          </a:xfrm>
        </p:grpSpPr>
        <p:pic>
          <p:nvPicPr>
            <p:cNvPr id="4" name="object 4"/>
            <p:cNvPicPr/>
            <p:nvPr/>
          </p:nvPicPr>
          <p:blipFill>
            <a:blip r:embed="rId3" cstate="print"/>
            <a:stretch>
              <a:fillRect/>
            </a:stretch>
          </p:blipFill>
          <p:spPr>
            <a:xfrm>
              <a:off x="514350" y="1613153"/>
              <a:ext cx="4981956" cy="1066800"/>
            </a:xfrm>
            <a:prstGeom prst="rect">
              <a:avLst/>
            </a:prstGeom>
          </p:spPr>
        </p:pic>
        <p:pic>
          <p:nvPicPr>
            <p:cNvPr id="5" name="object 5"/>
            <p:cNvPicPr/>
            <p:nvPr/>
          </p:nvPicPr>
          <p:blipFill>
            <a:blip r:embed="rId4" cstate="print"/>
            <a:stretch>
              <a:fillRect/>
            </a:stretch>
          </p:blipFill>
          <p:spPr>
            <a:xfrm>
              <a:off x="5785865" y="0"/>
              <a:ext cx="6406134" cy="6857998"/>
            </a:xfrm>
            <a:prstGeom prst="rect">
              <a:avLst/>
            </a:prstGeom>
          </p:spPr>
        </p:pic>
        <p:sp>
          <p:nvSpPr>
            <p:cNvPr id="6" name="object 6"/>
            <p:cNvSpPr/>
            <p:nvPr/>
          </p:nvSpPr>
          <p:spPr>
            <a:xfrm>
              <a:off x="581406" y="2963417"/>
              <a:ext cx="2775585" cy="0"/>
            </a:xfrm>
            <a:custGeom>
              <a:avLst/>
              <a:gdLst/>
              <a:ahLst/>
              <a:cxnLst/>
              <a:rect l="l" t="t" r="r" b="b"/>
              <a:pathLst>
                <a:path w="2775585">
                  <a:moveTo>
                    <a:pt x="0" y="0"/>
                  </a:moveTo>
                  <a:lnTo>
                    <a:pt x="2775204" y="0"/>
                  </a:lnTo>
                </a:path>
              </a:pathLst>
            </a:custGeom>
            <a:ln w="28575">
              <a:solidFill>
                <a:srgbClr val="F6921E"/>
              </a:solidFill>
            </a:ln>
          </p:spPr>
          <p:txBody>
            <a:bodyPr wrap="square" lIns="0" tIns="0" rIns="0" bIns="0" rtlCol="0"/>
            <a:lstStyle/>
            <a:p>
              <a:endParaRPr dirty="0"/>
            </a:p>
          </p:txBody>
        </p:sp>
      </p:grpSp>
      <p:sp>
        <p:nvSpPr>
          <p:cNvPr id="7" name="object 7"/>
          <p:cNvSpPr txBox="1"/>
          <p:nvPr/>
        </p:nvSpPr>
        <p:spPr>
          <a:xfrm>
            <a:off x="514350" y="3260852"/>
            <a:ext cx="4163975" cy="1117613"/>
          </a:xfrm>
          <a:prstGeom prst="rect">
            <a:avLst/>
          </a:prstGeom>
        </p:spPr>
        <p:txBody>
          <a:bodyPr vert="horz" wrap="square" lIns="0" tIns="14604" rIns="0" bIns="0" rtlCol="0">
            <a:spAutoFit/>
          </a:bodyPr>
          <a:lstStyle/>
          <a:p>
            <a:pPr marL="12700">
              <a:lnSpc>
                <a:spcPts val="2130"/>
              </a:lnSpc>
              <a:spcBef>
                <a:spcPts val="114"/>
              </a:spcBef>
            </a:pPr>
            <a:r>
              <a:rPr lang="en-US" sz="2000" b="1" dirty="0">
                <a:latin typeface="Century Gothic"/>
                <a:cs typeface="Century Gothic"/>
              </a:rPr>
              <a:t>Tuesday Talent Series</a:t>
            </a:r>
          </a:p>
          <a:p>
            <a:pPr marL="12700">
              <a:lnSpc>
                <a:spcPts val="2130"/>
              </a:lnSpc>
              <a:spcBef>
                <a:spcPts val="114"/>
              </a:spcBef>
            </a:pPr>
            <a:endParaRPr lang="en-US" sz="1800" b="1" dirty="0">
              <a:latin typeface="Century Gothic"/>
              <a:cs typeface="Century Gothic"/>
            </a:endParaRPr>
          </a:p>
          <a:p>
            <a:pPr marL="12700">
              <a:lnSpc>
                <a:spcPts val="2130"/>
              </a:lnSpc>
              <a:spcBef>
                <a:spcPts val="114"/>
              </a:spcBef>
            </a:pPr>
            <a:r>
              <a:rPr lang="en-US" dirty="0">
                <a:latin typeface="Century Gothic"/>
                <a:cs typeface="Century Gothic"/>
              </a:rPr>
              <a:t>Tiana Patterson, Esq. VP of Social Impact &amp; Wealth Equity</a:t>
            </a:r>
            <a:endParaRPr sz="1800" dirty="0">
              <a:latin typeface="Century Gothic"/>
              <a:cs typeface="Century Gothic"/>
            </a:endParaRPr>
          </a:p>
        </p:txBody>
      </p:sp>
    </p:spTree>
    <p:extLst>
      <p:ext uri="{BB962C8B-B14F-4D97-AF65-F5344CB8AC3E}">
        <p14:creationId xmlns:p14="http://schemas.microsoft.com/office/powerpoint/2010/main" val="157874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361F5E-FBE4-BB3E-D727-3E49CCC2F73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B21B122-6079-D73B-918B-8E6BF3D1E303}"/>
              </a:ext>
            </a:extLst>
          </p:cNvPr>
          <p:cNvPicPr/>
          <p:nvPr/>
        </p:nvPicPr>
        <p:blipFill>
          <a:blip r:embed="rId3" cstate="print"/>
          <a:stretch>
            <a:fillRect/>
          </a:stretch>
        </p:blipFill>
        <p:spPr>
          <a:xfrm>
            <a:off x="-138546" y="0"/>
            <a:ext cx="3027680" cy="6858001"/>
          </a:xfrm>
          <a:prstGeom prst="rect">
            <a:avLst/>
          </a:prstGeom>
        </p:spPr>
      </p:pic>
      <p:sp>
        <p:nvSpPr>
          <p:cNvPr id="3" name="object 3">
            <a:extLst>
              <a:ext uri="{FF2B5EF4-FFF2-40B4-BE49-F238E27FC236}">
                <a16:creationId xmlns:a16="http://schemas.microsoft.com/office/drawing/2014/main" id="{08DD0177-019B-5B42-C5D6-C89C822F5721}"/>
              </a:ext>
            </a:extLst>
          </p:cNvPr>
          <p:cNvSpPr txBox="1"/>
          <p:nvPr/>
        </p:nvSpPr>
        <p:spPr>
          <a:xfrm>
            <a:off x="-1" y="432257"/>
            <a:ext cx="2813448" cy="1742272"/>
          </a:xfrm>
          <a:prstGeom prst="rect">
            <a:avLst/>
          </a:prstGeom>
        </p:spPr>
        <p:txBody>
          <a:bodyPr vert="horz" wrap="square" lIns="0" tIns="12065" rIns="0" bIns="0" rtlCol="0">
            <a:spAutoFit/>
          </a:bodyPr>
          <a:lstStyle/>
          <a:p>
            <a:pPr marL="12700" marR="5080">
              <a:lnSpc>
                <a:spcPct val="106100"/>
              </a:lnSpc>
              <a:spcBef>
                <a:spcPts val="95"/>
              </a:spcBef>
            </a:pPr>
            <a:r>
              <a:rPr lang="en-US" sz="3600" dirty="0">
                <a:latin typeface="Century Gothic"/>
                <a:cs typeface="Century Gothic"/>
              </a:rPr>
              <a:t>ECLT Application</a:t>
            </a:r>
          </a:p>
          <a:p>
            <a:pPr marL="12700" marR="5080">
              <a:lnSpc>
                <a:spcPct val="106100"/>
              </a:lnSpc>
              <a:spcBef>
                <a:spcPts val="95"/>
              </a:spcBef>
            </a:pPr>
            <a:r>
              <a:rPr lang="en-US" sz="3600" dirty="0">
                <a:latin typeface="Century Gothic"/>
                <a:cs typeface="Century Gothic"/>
              </a:rPr>
              <a:t>Process</a:t>
            </a:r>
          </a:p>
        </p:txBody>
      </p:sp>
      <p:sp>
        <p:nvSpPr>
          <p:cNvPr id="4" name="object 4">
            <a:extLst>
              <a:ext uri="{FF2B5EF4-FFF2-40B4-BE49-F238E27FC236}">
                <a16:creationId xmlns:a16="http://schemas.microsoft.com/office/drawing/2014/main" id="{3ED3B116-6D04-8BDA-AAAA-688FF7B073C0}"/>
              </a:ext>
            </a:extLst>
          </p:cNvPr>
          <p:cNvSpPr txBox="1">
            <a:spLocks noGrp="1"/>
          </p:cNvSpPr>
          <p:nvPr>
            <p:ph type="title"/>
          </p:nvPr>
        </p:nvSpPr>
        <p:spPr>
          <a:xfrm>
            <a:off x="3410458" y="393700"/>
            <a:ext cx="4744720" cy="443711"/>
          </a:xfrm>
          <a:prstGeom prst="rect">
            <a:avLst/>
          </a:prstGeom>
        </p:spPr>
        <p:txBody>
          <a:bodyPr vert="horz" wrap="square" lIns="0" tIns="12700" rIns="0" bIns="0" rtlCol="0">
            <a:spAutoFit/>
          </a:bodyPr>
          <a:lstStyle/>
          <a:p>
            <a:pPr marL="12700">
              <a:lnSpc>
                <a:spcPct val="100000"/>
              </a:lnSpc>
              <a:spcBef>
                <a:spcPts val="100"/>
              </a:spcBef>
            </a:pPr>
            <a:r>
              <a:rPr lang="en-US" sz="2800" dirty="0"/>
              <a:t>5 Steps to Homeownership</a:t>
            </a:r>
            <a:endParaRPr sz="2800" dirty="0"/>
          </a:p>
        </p:txBody>
      </p:sp>
      <p:sp>
        <p:nvSpPr>
          <p:cNvPr id="5" name="object 5">
            <a:extLst>
              <a:ext uri="{FF2B5EF4-FFF2-40B4-BE49-F238E27FC236}">
                <a16:creationId xmlns:a16="http://schemas.microsoft.com/office/drawing/2014/main" id="{31918C0E-8F9D-8053-056A-1DABA4877849}"/>
              </a:ext>
            </a:extLst>
          </p:cNvPr>
          <p:cNvSpPr/>
          <p:nvPr/>
        </p:nvSpPr>
        <p:spPr>
          <a:xfrm>
            <a:off x="3422903" y="1050036"/>
            <a:ext cx="3027680" cy="0"/>
          </a:xfrm>
          <a:custGeom>
            <a:avLst/>
            <a:gdLst/>
            <a:ahLst/>
            <a:cxnLst/>
            <a:rect l="l" t="t" r="r" b="b"/>
            <a:pathLst>
              <a:path w="3027679">
                <a:moveTo>
                  <a:pt x="0" y="0"/>
                </a:moveTo>
                <a:lnTo>
                  <a:pt x="3027426" y="0"/>
                </a:lnTo>
              </a:path>
            </a:pathLst>
          </a:custGeom>
          <a:ln w="28575">
            <a:solidFill>
              <a:srgbClr val="F6921E"/>
            </a:solidFill>
          </a:ln>
        </p:spPr>
        <p:txBody>
          <a:bodyPr wrap="square" lIns="0" tIns="0" rIns="0" bIns="0" rtlCol="0"/>
          <a:lstStyle/>
          <a:p>
            <a:endParaRPr dirty="0"/>
          </a:p>
        </p:txBody>
      </p:sp>
      <p:sp>
        <p:nvSpPr>
          <p:cNvPr id="6" name="object 6">
            <a:extLst>
              <a:ext uri="{FF2B5EF4-FFF2-40B4-BE49-F238E27FC236}">
                <a16:creationId xmlns:a16="http://schemas.microsoft.com/office/drawing/2014/main" id="{6A017892-41D2-97D5-5924-1AA949F3996C}"/>
              </a:ext>
            </a:extLst>
          </p:cNvPr>
          <p:cNvSpPr txBox="1"/>
          <p:nvPr/>
        </p:nvSpPr>
        <p:spPr>
          <a:xfrm>
            <a:off x="3418427" y="1712929"/>
            <a:ext cx="4705350" cy="1238159"/>
          </a:xfrm>
          <a:prstGeom prst="rect">
            <a:avLst/>
          </a:prstGeom>
        </p:spPr>
        <p:txBody>
          <a:bodyPr vert="horz" wrap="square" lIns="0" tIns="12065" rIns="0" bIns="0" rtlCol="0">
            <a:spAutoFit/>
          </a:bodyPr>
          <a:lstStyle/>
          <a:p>
            <a:pPr marL="12700" marR="5080">
              <a:lnSpc>
                <a:spcPct val="100000"/>
              </a:lnSpc>
              <a:spcBef>
                <a:spcPts val="95"/>
              </a:spcBef>
              <a:tabLst>
                <a:tab pos="298450" algn="l"/>
              </a:tabLst>
            </a:pPr>
            <a:endParaRPr lang="en-US" sz="2600" dirty="0">
              <a:latin typeface="Century Gothic"/>
              <a:cs typeface="Century Gothic"/>
            </a:endParaRPr>
          </a:p>
          <a:p>
            <a:pPr marL="12700" marR="5080">
              <a:lnSpc>
                <a:spcPct val="100000"/>
              </a:lnSpc>
              <a:spcBef>
                <a:spcPts val="95"/>
              </a:spcBef>
              <a:tabLst>
                <a:tab pos="298450" algn="l"/>
              </a:tabLst>
            </a:pPr>
            <a:endParaRPr lang="en-US" sz="2600" dirty="0">
              <a:latin typeface="Century Gothic"/>
              <a:cs typeface="Century Gothic"/>
            </a:endParaRPr>
          </a:p>
          <a:p>
            <a:pPr marL="298450" marR="5080" indent="-285750">
              <a:lnSpc>
                <a:spcPct val="100000"/>
              </a:lnSpc>
              <a:spcBef>
                <a:spcPts val="95"/>
              </a:spcBef>
              <a:buFont typeface="Arial"/>
              <a:buChar char="•"/>
              <a:tabLst>
                <a:tab pos="298450" algn="l"/>
              </a:tabLst>
            </a:pPr>
            <a:endParaRPr sz="2600" dirty="0">
              <a:latin typeface="Century Gothic"/>
              <a:cs typeface="Century Gothic"/>
            </a:endParaRPr>
          </a:p>
        </p:txBody>
      </p:sp>
      <p:sp>
        <p:nvSpPr>
          <p:cNvPr id="7" name="object 7">
            <a:extLst>
              <a:ext uri="{FF2B5EF4-FFF2-40B4-BE49-F238E27FC236}">
                <a16:creationId xmlns:a16="http://schemas.microsoft.com/office/drawing/2014/main" id="{97B8CF06-ABAB-046F-F077-7A07E8C5EC35}"/>
              </a:ext>
            </a:extLst>
          </p:cNvPr>
          <p:cNvSpPr txBox="1"/>
          <p:nvPr/>
        </p:nvSpPr>
        <p:spPr>
          <a:xfrm>
            <a:off x="3449828" y="2849880"/>
            <a:ext cx="7751572" cy="412292"/>
          </a:xfrm>
          <a:prstGeom prst="rect">
            <a:avLst/>
          </a:prstGeom>
        </p:spPr>
        <p:txBody>
          <a:bodyPr vert="horz" wrap="square" lIns="0" tIns="12065" rIns="0" bIns="0" rtlCol="0">
            <a:spAutoFit/>
          </a:bodyPr>
          <a:lstStyle/>
          <a:p>
            <a:pPr marL="12700" marR="1781175" lvl="3">
              <a:spcBef>
                <a:spcPts val="3120"/>
              </a:spcBef>
              <a:tabLst>
                <a:tab pos="298450" algn="l"/>
              </a:tabLst>
            </a:pPr>
            <a:r>
              <a:rPr lang="en-US" sz="2600" b="1" dirty="0">
                <a:latin typeface="Century Gothic"/>
                <a:cs typeface="Century Gothic"/>
              </a:rPr>
              <a:t>  </a:t>
            </a:r>
            <a:r>
              <a:rPr lang="en-US" sz="2600" dirty="0">
                <a:latin typeface="Century Gothic"/>
                <a:cs typeface="Century Gothic"/>
              </a:rPr>
              <a:t>              </a:t>
            </a:r>
            <a:endParaRPr sz="2600" dirty="0">
              <a:latin typeface="Century Gothic"/>
              <a:cs typeface="Century Gothic"/>
            </a:endParaRPr>
          </a:p>
        </p:txBody>
      </p:sp>
      <p:pic>
        <p:nvPicPr>
          <p:cNvPr id="9" name="Picture 8">
            <a:extLst>
              <a:ext uri="{FF2B5EF4-FFF2-40B4-BE49-F238E27FC236}">
                <a16:creationId xmlns:a16="http://schemas.microsoft.com/office/drawing/2014/main" id="{BCA399E9-25FC-5A00-B99C-D321DFFE6F6D}"/>
              </a:ext>
            </a:extLst>
          </p:cNvPr>
          <p:cNvPicPr>
            <a:picLocks noChangeAspect="1"/>
          </p:cNvPicPr>
          <p:nvPr/>
        </p:nvPicPr>
        <p:blipFill>
          <a:blip r:embed="rId4"/>
          <a:stretch>
            <a:fillRect/>
          </a:stretch>
        </p:blipFill>
        <p:spPr>
          <a:xfrm>
            <a:off x="3039547" y="1465813"/>
            <a:ext cx="5003812" cy="3592718"/>
          </a:xfrm>
          <a:prstGeom prst="rect">
            <a:avLst/>
          </a:prstGeom>
        </p:spPr>
      </p:pic>
      <p:pic>
        <p:nvPicPr>
          <p:cNvPr id="10" name="Picture 9">
            <a:extLst>
              <a:ext uri="{FF2B5EF4-FFF2-40B4-BE49-F238E27FC236}">
                <a16:creationId xmlns:a16="http://schemas.microsoft.com/office/drawing/2014/main" id="{957CF118-4D6C-9F65-C5D2-01A1D07B7E7F}"/>
              </a:ext>
            </a:extLst>
          </p:cNvPr>
          <p:cNvPicPr>
            <a:picLocks noChangeAspect="1"/>
          </p:cNvPicPr>
          <p:nvPr/>
        </p:nvPicPr>
        <p:blipFill>
          <a:blip r:embed="rId5"/>
          <a:stretch>
            <a:fillRect/>
          </a:stretch>
        </p:blipFill>
        <p:spPr>
          <a:xfrm>
            <a:off x="7896060" y="1866149"/>
            <a:ext cx="3848918" cy="4246104"/>
          </a:xfrm>
          <a:prstGeom prst="rect">
            <a:avLst/>
          </a:prstGeom>
        </p:spPr>
      </p:pic>
    </p:spTree>
    <p:extLst>
      <p:ext uri="{BB962C8B-B14F-4D97-AF65-F5344CB8AC3E}">
        <p14:creationId xmlns:p14="http://schemas.microsoft.com/office/powerpoint/2010/main" val="238175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361F5E-FBE4-BB3E-D727-3E49CCC2F73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B21B122-6079-D73B-918B-8E6BF3D1E303}"/>
              </a:ext>
            </a:extLst>
          </p:cNvPr>
          <p:cNvPicPr/>
          <p:nvPr/>
        </p:nvPicPr>
        <p:blipFill>
          <a:blip r:embed="rId3" cstate="print"/>
          <a:stretch>
            <a:fillRect/>
          </a:stretch>
        </p:blipFill>
        <p:spPr>
          <a:xfrm>
            <a:off x="-138546" y="0"/>
            <a:ext cx="3027680" cy="6858001"/>
          </a:xfrm>
          <a:prstGeom prst="rect">
            <a:avLst/>
          </a:prstGeom>
        </p:spPr>
      </p:pic>
      <p:sp>
        <p:nvSpPr>
          <p:cNvPr id="3" name="object 3">
            <a:extLst>
              <a:ext uri="{FF2B5EF4-FFF2-40B4-BE49-F238E27FC236}">
                <a16:creationId xmlns:a16="http://schemas.microsoft.com/office/drawing/2014/main" id="{08DD0177-019B-5B42-C5D6-C89C822F5721}"/>
              </a:ext>
            </a:extLst>
          </p:cNvPr>
          <p:cNvSpPr txBox="1"/>
          <p:nvPr/>
        </p:nvSpPr>
        <p:spPr>
          <a:xfrm>
            <a:off x="-1" y="432257"/>
            <a:ext cx="2813448" cy="1742272"/>
          </a:xfrm>
          <a:prstGeom prst="rect">
            <a:avLst/>
          </a:prstGeom>
        </p:spPr>
        <p:txBody>
          <a:bodyPr vert="horz" wrap="square" lIns="0" tIns="12065" rIns="0" bIns="0" rtlCol="0">
            <a:spAutoFit/>
          </a:bodyPr>
          <a:lstStyle/>
          <a:p>
            <a:pPr marL="12700" marR="5080">
              <a:lnSpc>
                <a:spcPct val="106100"/>
              </a:lnSpc>
              <a:spcBef>
                <a:spcPts val="95"/>
              </a:spcBef>
            </a:pPr>
            <a:r>
              <a:rPr lang="en-US" sz="3600" dirty="0">
                <a:latin typeface="Century Gothic"/>
                <a:cs typeface="Century Gothic"/>
              </a:rPr>
              <a:t>ECLT Application</a:t>
            </a:r>
          </a:p>
          <a:p>
            <a:pPr marL="12700" marR="5080">
              <a:lnSpc>
                <a:spcPct val="106100"/>
              </a:lnSpc>
              <a:spcBef>
                <a:spcPts val="95"/>
              </a:spcBef>
            </a:pPr>
            <a:r>
              <a:rPr lang="en-US" sz="3600" dirty="0">
                <a:latin typeface="Century Gothic"/>
                <a:cs typeface="Century Gothic"/>
              </a:rPr>
              <a:t>Process</a:t>
            </a:r>
          </a:p>
        </p:txBody>
      </p:sp>
      <p:sp>
        <p:nvSpPr>
          <p:cNvPr id="4" name="object 4">
            <a:extLst>
              <a:ext uri="{FF2B5EF4-FFF2-40B4-BE49-F238E27FC236}">
                <a16:creationId xmlns:a16="http://schemas.microsoft.com/office/drawing/2014/main" id="{3ED3B116-6D04-8BDA-AAAA-688FF7B073C0}"/>
              </a:ext>
            </a:extLst>
          </p:cNvPr>
          <p:cNvSpPr txBox="1">
            <a:spLocks noGrp="1"/>
          </p:cNvSpPr>
          <p:nvPr>
            <p:ph type="title"/>
          </p:nvPr>
        </p:nvSpPr>
        <p:spPr>
          <a:xfrm>
            <a:off x="3410458" y="393700"/>
            <a:ext cx="4744720" cy="443711"/>
          </a:xfrm>
          <a:prstGeom prst="rect">
            <a:avLst/>
          </a:prstGeom>
        </p:spPr>
        <p:txBody>
          <a:bodyPr vert="horz" wrap="square" lIns="0" tIns="12700" rIns="0" bIns="0" rtlCol="0">
            <a:spAutoFit/>
          </a:bodyPr>
          <a:lstStyle/>
          <a:p>
            <a:pPr marL="12700">
              <a:lnSpc>
                <a:spcPct val="100000"/>
              </a:lnSpc>
              <a:spcBef>
                <a:spcPts val="100"/>
              </a:spcBef>
            </a:pPr>
            <a:r>
              <a:rPr kumimoji="0" lang="en-US" sz="2800" b="1" i="0" u="none" strike="noStrike" kern="0" cap="none" spc="0" normalizeH="0" baseline="0" noProof="0" dirty="0">
                <a:ln>
                  <a:noFill/>
                </a:ln>
                <a:solidFill>
                  <a:srgbClr val="0C6D74"/>
                </a:solidFill>
                <a:effectLst/>
                <a:uLnTx/>
                <a:uFillTx/>
                <a:latin typeface="Century Gothic"/>
                <a:ea typeface="+mj-ea"/>
              </a:rPr>
              <a:t>5 Steps to Homeownership</a:t>
            </a:r>
            <a:endParaRPr sz="3200" dirty="0"/>
          </a:p>
        </p:txBody>
      </p:sp>
      <p:sp>
        <p:nvSpPr>
          <p:cNvPr id="5" name="object 5">
            <a:extLst>
              <a:ext uri="{FF2B5EF4-FFF2-40B4-BE49-F238E27FC236}">
                <a16:creationId xmlns:a16="http://schemas.microsoft.com/office/drawing/2014/main" id="{31918C0E-8F9D-8053-056A-1DABA4877849}"/>
              </a:ext>
            </a:extLst>
          </p:cNvPr>
          <p:cNvSpPr/>
          <p:nvPr/>
        </p:nvSpPr>
        <p:spPr>
          <a:xfrm>
            <a:off x="3422903" y="1050036"/>
            <a:ext cx="3027680" cy="0"/>
          </a:xfrm>
          <a:custGeom>
            <a:avLst/>
            <a:gdLst/>
            <a:ahLst/>
            <a:cxnLst/>
            <a:rect l="l" t="t" r="r" b="b"/>
            <a:pathLst>
              <a:path w="3027679">
                <a:moveTo>
                  <a:pt x="0" y="0"/>
                </a:moveTo>
                <a:lnTo>
                  <a:pt x="3027426" y="0"/>
                </a:lnTo>
              </a:path>
            </a:pathLst>
          </a:custGeom>
          <a:ln w="28575">
            <a:solidFill>
              <a:srgbClr val="F6921E"/>
            </a:solidFill>
          </a:ln>
        </p:spPr>
        <p:txBody>
          <a:bodyPr wrap="square" lIns="0" tIns="0" rIns="0" bIns="0" rtlCol="0"/>
          <a:lstStyle/>
          <a:p>
            <a:endParaRPr dirty="0"/>
          </a:p>
        </p:txBody>
      </p:sp>
      <p:sp>
        <p:nvSpPr>
          <p:cNvPr id="6" name="object 6">
            <a:extLst>
              <a:ext uri="{FF2B5EF4-FFF2-40B4-BE49-F238E27FC236}">
                <a16:creationId xmlns:a16="http://schemas.microsoft.com/office/drawing/2014/main" id="{6A017892-41D2-97D5-5924-1AA949F3996C}"/>
              </a:ext>
            </a:extLst>
          </p:cNvPr>
          <p:cNvSpPr txBox="1"/>
          <p:nvPr/>
        </p:nvSpPr>
        <p:spPr>
          <a:xfrm>
            <a:off x="3418427" y="1712929"/>
            <a:ext cx="4705350" cy="1238159"/>
          </a:xfrm>
          <a:prstGeom prst="rect">
            <a:avLst/>
          </a:prstGeom>
        </p:spPr>
        <p:txBody>
          <a:bodyPr vert="horz" wrap="square" lIns="0" tIns="12065" rIns="0" bIns="0" rtlCol="0">
            <a:spAutoFit/>
          </a:bodyPr>
          <a:lstStyle/>
          <a:p>
            <a:pPr marL="12700" marR="5080">
              <a:lnSpc>
                <a:spcPct val="100000"/>
              </a:lnSpc>
              <a:spcBef>
                <a:spcPts val="95"/>
              </a:spcBef>
              <a:tabLst>
                <a:tab pos="298450" algn="l"/>
              </a:tabLst>
            </a:pPr>
            <a:endParaRPr lang="en-US" sz="2600" dirty="0">
              <a:latin typeface="Century Gothic"/>
              <a:cs typeface="Century Gothic"/>
            </a:endParaRPr>
          </a:p>
          <a:p>
            <a:pPr marL="12700" marR="5080">
              <a:lnSpc>
                <a:spcPct val="100000"/>
              </a:lnSpc>
              <a:spcBef>
                <a:spcPts val="95"/>
              </a:spcBef>
              <a:tabLst>
                <a:tab pos="298450" algn="l"/>
              </a:tabLst>
            </a:pPr>
            <a:endParaRPr lang="en-US" sz="2600" dirty="0">
              <a:latin typeface="Century Gothic"/>
              <a:cs typeface="Century Gothic"/>
            </a:endParaRPr>
          </a:p>
          <a:p>
            <a:pPr marL="298450" marR="5080" indent="-285750">
              <a:lnSpc>
                <a:spcPct val="100000"/>
              </a:lnSpc>
              <a:spcBef>
                <a:spcPts val="95"/>
              </a:spcBef>
              <a:buFont typeface="Arial"/>
              <a:buChar char="•"/>
              <a:tabLst>
                <a:tab pos="298450" algn="l"/>
              </a:tabLst>
            </a:pPr>
            <a:endParaRPr sz="2600" dirty="0">
              <a:latin typeface="Century Gothic"/>
              <a:cs typeface="Century Gothic"/>
            </a:endParaRPr>
          </a:p>
        </p:txBody>
      </p:sp>
      <p:sp>
        <p:nvSpPr>
          <p:cNvPr id="7" name="object 7">
            <a:extLst>
              <a:ext uri="{FF2B5EF4-FFF2-40B4-BE49-F238E27FC236}">
                <a16:creationId xmlns:a16="http://schemas.microsoft.com/office/drawing/2014/main" id="{97B8CF06-ABAB-046F-F077-7A07E8C5EC35}"/>
              </a:ext>
            </a:extLst>
          </p:cNvPr>
          <p:cNvSpPr txBox="1"/>
          <p:nvPr/>
        </p:nvSpPr>
        <p:spPr>
          <a:xfrm>
            <a:off x="3449828" y="2849880"/>
            <a:ext cx="7751572" cy="412292"/>
          </a:xfrm>
          <a:prstGeom prst="rect">
            <a:avLst/>
          </a:prstGeom>
        </p:spPr>
        <p:txBody>
          <a:bodyPr vert="horz" wrap="square" lIns="0" tIns="12065" rIns="0" bIns="0" rtlCol="0">
            <a:spAutoFit/>
          </a:bodyPr>
          <a:lstStyle/>
          <a:p>
            <a:pPr marL="12700" marR="1781175" lvl="3">
              <a:spcBef>
                <a:spcPts val="3120"/>
              </a:spcBef>
              <a:tabLst>
                <a:tab pos="298450" algn="l"/>
              </a:tabLst>
            </a:pPr>
            <a:r>
              <a:rPr lang="en-US" sz="2600" b="1" dirty="0">
                <a:latin typeface="Century Gothic"/>
                <a:cs typeface="Century Gothic"/>
              </a:rPr>
              <a:t>  </a:t>
            </a:r>
            <a:r>
              <a:rPr lang="en-US" sz="2600" dirty="0">
                <a:latin typeface="Century Gothic"/>
                <a:cs typeface="Century Gothic"/>
              </a:rPr>
              <a:t>              </a:t>
            </a:r>
            <a:endParaRPr sz="2600" dirty="0">
              <a:latin typeface="Century Gothic"/>
              <a:cs typeface="Century Gothic"/>
            </a:endParaRPr>
          </a:p>
        </p:txBody>
      </p:sp>
      <p:pic>
        <p:nvPicPr>
          <p:cNvPr id="8" name="Picture 7">
            <a:extLst>
              <a:ext uri="{FF2B5EF4-FFF2-40B4-BE49-F238E27FC236}">
                <a16:creationId xmlns:a16="http://schemas.microsoft.com/office/drawing/2014/main" id="{CDF8D0A2-AC53-CAB3-02C8-B0276049F5CC}"/>
              </a:ext>
            </a:extLst>
          </p:cNvPr>
          <p:cNvPicPr>
            <a:picLocks noChangeAspect="1"/>
          </p:cNvPicPr>
          <p:nvPr/>
        </p:nvPicPr>
        <p:blipFill>
          <a:blip r:embed="rId4"/>
          <a:stretch>
            <a:fillRect/>
          </a:stretch>
        </p:blipFill>
        <p:spPr>
          <a:xfrm>
            <a:off x="3009731" y="1596114"/>
            <a:ext cx="4409232" cy="48681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F45CE66A-015C-9E48-78A8-2AA77A327279}"/>
              </a:ext>
            </a:extLst>
          </p:cNvPr>
          <p:cNvPicPr>
            <a:picLocks noChangeAspect="1"/>
          </p:cNvPicPr>
          <p:nvPr/>
        </p:nvPicPr>
        <p:blipFill>
          <a:blip r:embed="rId5"/>
          <a:stretch>
            <a:fillRect/>
          </a:stretch>
        </p:blipFill>
        <p:spPr>
          <a:xfrm>
            <a:off x="7539560" y="898967"/>
            <a:ext cx="4744720" cy="3584778"/>
          </a:xfrm>
          <a:prstGeom prst="rect">
            <a:avLst/>
          </a:prstGeom>
        </p:spPr>
      </p:pic>
    </p:spTree>
    <p:extLst>
      <p:ext uri="{BB962C8B-B14F-4D97-AF65-F5344CB8AC3E}">
        <p14:creationId xmlns:p14="http://schemas.microsoft.com/office/powerpoint/2010/main" val="36961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361F5E-FBE4-BB3E-D727-3E49CCC2F73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B21B122-6079-D73B-918B-8E6BF3D1E303}"/>
              </a:ext>
            </a:extLst>
          </p:cNvPr>
          <p:cNvPicPr/>
          <p:nvPr/>
        </p:nvPicPr>
        <p:blipFill>
          <a:blip r:embed="rId3" cstate="print"/>
          <a:stretch>
            <a:fillRect/>
          </a:stretch>
        </p:blipFill>
        <p:spPr>
          <a:xfrm>
            <a:off x="-138546" y="0"/>
            <a:ext cx="3027680" cy="6858001"/>
          </a:xfrm>
          <a:prstGeom prst="rect">
            <a:avLst/>
          </a:prstGeom>
        </p:spPr>
      </p:pic>
      <p:sp>
        <p:nvSpPr>
          <p:cNvPr id="3" name="object 3">
            <a:extLst>
              <a:ext uri="{FF2B5EF4-FFF2-40B4-BE49-F238E27FC236}">
                <a16:creationId xmlns:a16="http://schemas.microsoft.com/office/drawing/2014/main" id="{08DD0177-019B-5B42-C5D6-C89C822F5721}"/>
              </a:ext>
            </a:extLst>
          </p:cNvPr>
          <p:cNvSpPr txBox="1"/>
          <p:nvPr/>
        </p:nvSpPr>
        <p:spPr>
          <a:xfrm>
            <a:off x="-1" y="432257"/>
            <a:ext cx="2813448" cy="1742272"/>
          </a:xfrm>
          <a:prstGeom prst="rect">
            <a:avLst/>
          </a:prstGeom>
        </p:spPr>
        <p:txBody>
          <a:bodyPr vert="horz" wrap="square" lIns="0" tIns="12065" rIns="0" bIns="0" rtlCol="0">
            <a:spAutoFit/>
          </a:bodyPr>
          <a:lstStyle/>
          <a:p>
            <a:pPr marL="12700" marR="5080">
              <a:lnSpc>
                <a:spcPct val="106100"/>
              </a:lnSpc>
              <a:spcBef>
                <a:spcPts val="95"/>
              </a:spcBef>
            </a:pPr>
            <a:r>
              <a:rPr lang="en-US" sz="3600" dirty="0">
                <a:latin typeface="Century Gothic"/>
                <a:cs typeface="Century Gothic"/>
              </a:rPr>
              <a:t>ECLT Application</a:t>
            </a:r>
          </a:p>
          <a:p>
            <a:pPr marL="12700" marR="5080">
              <a:lnSpc>
                <a:spcPct val="106100"/>
              </a:lnSpc>
              <a:spcBef>
                <a:spcPts val="95"/>
              </a:spcBef>
            </a:pPr>
            <a:r>
              <a:rPr lang="en-US" sz="3600" dirty="0">
                <a:latin typeface="Century Gothic"/>
                <a:cs typeface="Century Gothic"/>
              </a:rPr>
              <a:t>Process</a:t>
            </a:r>
          </a:p>
        </p:txBody>
      </p:sp>
      <p:sp>
        <p:nvSpPr>
          <p:cNvPr id="4" name="object 4">
            <a:extLst>
              <a:ext uri="{FF2B5EF4-FFF2-40B4-BE49-F238E27FC236}">
                <a16:creationId xmlns:a16="http://schemas.microsoft.com/office/drawing/2014/main" id="{3ED3B116-6D04-8BDA-AAAA-688FF7B073C0}"/>
              </a:ext>
            </a:extLst>
          </p:cNvPr>
          <p:cNvSpPr txBox="1">
            <a:spLocks noGrp="1"/>
          </p:cNvSpPr>
          <p:nvPr>
            <p:ph type="title"/>
          </p:nvPr>
        </p:nvSpPr>
        <p:spPr>
          <a:xfrm>
            <a:off x="3410458" y="393700"/>
            <a:ext cx="4744720" cy="443711"/>
          </a:xfrm>
          <a:prstGeom prst="rect">
            <a:avLst/>
          </a:prstGeom>
        </p:spPr>
        <p:txBody>
          <a:bodyPr vert="horz" wrap="square" lIns="0" tIns="12700" rIns="0" bIns="0" rtlCol="0">
            <a:spAutoFit/>
          </a:bodyPr>
          <a:lstStyle/>
          <a:p>
            <a:pPr marL="12700">
              <a:lnSpc>
                <a:spcPct val="100000"/>
              </a:lnSpc>
              <a:spcBef>
                <a:spcPts val="100"/>
              </a:spcBef>
            </a:pPr>
            <a:r>
              <a:rPr lang="en-US" sz="2800" dirty="0"/>
              <a:t>5 Steps to Homeownership</a:t>
            </a:r>
            <a:endParaRPr sz="2800" dirty="0"/>
          </a:p>
        </p:txBody>
      </p:sp>
      <p:sp>
        <p:nvSpPr>
          <p:cNvPr id="5" name="object 5">
            <a:extLst>
              <a:ext uri="{FF2B5EF4-FFF2-40B4-BE49-F238E27FC236}">
                <a16:creationId xmlns:a16="http://schemas.microsoft.com/office/drawing/2014/main" id="{31918C0E-8F9D-8053-056A-1DABA4877849}"/>
              </a:ext>
            </a:extLst>
          </p:cNvPr>
          <p:cNvSpPr/>
          <p:nvPr/>
        </p:nvSpPr>
        <p:spPr>
          <a:xfrm>
            <a:off x="3422903" y="1050036"/>
            <a:ext cx="3027680" cy="0"/>
          </a:xfrm>
          <a:custGeom>
            <a:avLst/>
            <a:gdLst/>
            <a:ahLst/>
            <a:cxnLst/>
            <a:rect l="l" t="t" r="r" b="b"/>
            <a:pathLst>
              <a:path w="3027679">
                <a:moveTo>
                  <a:pt x="0" y="0"/>
                </a:moveTo>
                <a:lnTo>
                  <a:pt x="3027426" y="0"/>
                </a:lnTo>
              </a:path>
            </a:pathLst>
          </a:custGeom>
          <a:ln w="28575">
            <a:solidFill>
              <a:srgbClr val="F6921E"/>
            </a:solidFill>
          </a:ln>
        </p:spPr>
        <p:txBody>
          <a:bodyPr wrap="square" lIns="0" tIns="0" rIns="0" bIns="0" rtlCol="0"/>
          <a:lstStyle/>
          <a:p>
            <a:endParaRPr dirty="0"/>
          </a:p>
        </p:txBody>
      </p:sp>
      <p:sp>
        <p:nvSpPr>
          <p:cNvPr id="6" name="object 6">
            <a:extLst>
              <a:ext uri="{FF2B5EF4-FFF2-40B4-BE49-F238E27FC236}">
                <a16:creationId xmlns:a16="http://schemas.microsoft.com/office/drawing/2014/main" id="{6A017892-41D2-97D5-5924-1AA949F3996C}"/>
              </a:ext>
            </a:extLst>
          </p:cNvPr>
          <p:cNvSpPr txBox="1"/>
          <p:nvPr/>
        </p:nvSpPr>
        <p:spPr>
          <a:xfrm>
            <a:off x="3418427" y="1712929"/>
            <a:ext cx="4705350" cy="1238159"/>
          </a:xfrm>
          <a:prstGeom prst="rect">
            <a:avLst/>
          </a:prstGeom>
        </p:spPr>
        <p:txBody>
          <a:bodyPr vert="horz" wrap="square" lIns="0" tIns="12065" rIns="0" bIns="0" rtlCol="0">
            <a:spAutoFit/>
          </a:bodyPr>
          <a:lstStyle/>
          <a:p>
            <a:pPr marL="12700" marR="5080">
              <a:lnSpc>
                <a:spcPct val="100000"/>
              </a:lnSpc>
              <a:spcBef>
                <a:spcPts val="95"/>
              </a:spcBef>
              <a:tabLst>
                <a:tab pos="298450" algn="l"/>
              </a:tabLst>
            </a:pPr>
            <a:endParaRPr lang="en-US" sz="2600" dirty="0">
              <a:latin typeface="Century Gothic"/>
              <a:cs typeface="Century Gothic"/>
            </a:endParaRPr>
          </a:p>
          <a:p>
            <a:pPr marL="12700" marR="5080">
              <a:lnSpc>
                <a:spcPct val="100000"/>
              </a:lnSpc>
              <a:spcBef>
                <a:spcPts val="95"/>
              </a:spcBef>
              <a:tabLst>
                <a:tab pos="298450" algn="l"/>
              </a:tabLst>
            </a:pPr>
            <a:endParaRPr lang="en-US" sz="2600" dirty="0">
              <a:latin typeface="Century Gothic"/>
              <a:cs typeface="Century Gothic"/>
            </a:endParaRPr>
          </a:p>
          <a:p>
            <a:pPr marL="298450" marR="5080" indent="-285750">
              <a:lnSpc>
                <a:spcPct val="100000"/>
              </a:lnSpc>
              <a:spcBef>
                <a:spcPts val="95"/>
              </a:spcBef>
              <a:buFont typeface="Arial"/>
              <a:buChar char="•"/>
              <a:tabLst>
                <a:tab pos="298450" algn="l"/>
              </a:tabLst>
            </a:pPr>
            <a:endParaRPr sz="2600" dirty="0">
              <a:latin typeface="Century Gothic"/>
              <a:cs typeface="Century Gothic"/>
            </a:endParaRPr>
          </a:p>
        </p:txBody>
      </p:sp>
      <p:sp>
        <p:nvSpPr>
          <p:cNvPr id="7" name="object 7">
            <a:extLst>
              <a:ext uri="{FF2B5EF4-FFF2-40B4-BE49-F238E27FC236}">
                <a16:creationId xmlns:a16="http://schemas.microsoft.com/office/drawing/2014/main" id="{97B8CF06-ABAB-046F-F077-7A07E8C5EC35}"/>
              </a:ext>
            </a:extLst>
          </p:cNvPr>
          <p:cNvSpPr txBox="1"/>
          <p:nvPr/>
        </p:nvSpPr>
        <p:spPr>
          <a:xfrm>
            <a:off x="3449828" y="2849880"/>
            <a:ext cx="7751572" cy="412292"/>
          </a:xfrm>
          <a:prstGeom prst="rect">
            <a:avLst/>
          </a:prstGeom>
        </p:spPr>
        <p:txBody>
          <a:bodyPr vert="horz" wrap="square" lIns="0" tIns="12065" rIns="0" bIns="0" rtlCol="0">
            <a:spAutoFit/>
          </a:bodyPr>
          <a:lstStyle/>
          <a:p>
            <a:pPr marL="12700" marR="1781175" lvl="3">
              <a:spcBef>
                <a:spcPts val="3120"/>
              </a:spcBef>
              <a:tabLst>
                <a:tab pos="298450" algn="l"/>
              </a:tabLst>
            </a:pPr>
            <a:r>
              <a:rPr lang="en-US" sz="2600" b="1" dirty="0">
                <a:latin typeface="Century Gothic"/>
                <a:cs typeface="Century Gothic"/>
              </a:rPr>
              <a:t>  </a:t>
            </a:r>
            <a:r>
              <a:rPr lang="en-US" sz="2600" dirty="0">
                <a:latin typeface="Century Gothic"/>
                <a:cs typeface="Century Gothic"/>
              </a:rPr>
              <a:t>              </a:t>
            </a:r>
            <a:endParaRPr sz="2600" dirty="0">
              <a:latin typeface="Century Gothic"/>
              <a:cs typeface="Century Gothic"/>
            </a:endParaRPr>
          </a:p>
        </p:txBody>
      </p:sp>
      <p:pic>
        <p:nvPicPr>
          <p:cNvPr id="9" name="Picture 8">
            <a:extLst>
              <a:ext uri="{FF2B5EF4-FFF2-40B4-BE49-F238E27FC236}">
                <a16:creationId xmlns:a16="http://schemas.microsoft.com/office/drawing/2014/main" id="{854D1D44-AC7E-981B-0DE0-8AD92DD54F7C}"/>
              </a:ext>
            </a:extLst>
          </p:cNvPr>
          <p:cNvPicPr>
            <a:picLocks noChangeAspect="1"/>
          </p:cNvPicPr>
          <p:nvPr/>
        </p:nvPicPr>
        <p:blipFill>
          <a:blip r:embed="rId4"/>
          <a:stretch>
            <a:fillRect/>
          </a:stretch>
        </p:blipFill>
        <p:spPr>
          <a:xfrm>
            <a:off x="2951992" y="1415218"/>
            <a:ext cx="9063023" cy="4924306"/>
          </a:xfrm>
          <a:prstGeom prst="rect">
            <a:avLst/>
          </a:prstGeom>
        </p:spPr>
      </p:pic>
      <p:pic>
        <p:nvPicPr>
          <p:cNvPr id="8" name="Picture 7">
            <a:extLst>
              <a:ext uri="{FF2B5EF4-FFF2-40B4-BE49-F238E27FC236}">
                <a16:creationId xmlns:a16="http://schemas.microsoft.com/office/drawing/2014/main" id="{4415BEF1-41ED-06E9-9145-976C8B58DE54}"/>
              </a:ext>
            </a:extLst>
          </p:cNvPr>
          <p:cNvPicPr>
            <a:picLocks noChangeAspect="1"/>
          </p:cNvPicPr>
          <p:nvPr/>
        </p:nvPicPr>
        <p:blipFill>
          <a:blip r:embed="rId5"/>
          <a:stretch>
            <a:fillRect/>
          </a:stretch>
        </p:blipFill>
        <p:spPr>
          <a:xfrm>
            <a:off x="3276109" y="3877371"/>
            <a:ext cx="4049505" cy="2831550"/>
          </a:xfrm>
          <a:prstGeom prst="rect">
            <a:avLst/>
          </a:prstGeom>
        </p:spPr>
      </p:pic>
    </p:spTree>
    <p:extLst>
      <p:ext uri="{BB962C8B-B14F-4D97-AF65-F5344CB8AC3E}">
        <p14:creationId xmlns:p14="http://schemas.microsoft.com/office/powerpoint/2010/main" val="2817150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361F5E-FBE4-BB3E-D727-3E49CCC2F73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B21B122-6079-D73B-918B-8E6BF3D1E303}"/>
              </a:ext>
            </a:extLst>
          </p:cNvPr>
          <p:cNvPicPr/>
          <p:nvPr/>
        </p:nvPicPr>
        <p:blipFill>
          <a:blip r:embed="rId3" cstate="print"/>
          <a:stretch>
            <a:fillRect/>
          </a:stretch>
        </p:blipFill>
        <p:spPr>
          <a:xfrm>
            <a:off x="-138546" y="0"/>
            <a:ext cx="3027680" cy="6858001"/>
          </a:xfrm>
          <a:prstGeom prst="rect">
            <a:avLst/>
          </a:prstGeom>
        </p:spPr>
      </p:pic>
      <p:sp>
        <p:nvSpPr>
          <p:cNvPr id="3" name="object 3">
            <a:extLst>
              <a:ext uri="{FF2B5EF4-FFF2-40B4-BE49-F238E27FC236}">
                <a16:creationId xmlns:a16="http://schemas.microsoft.com/office/drawing/2014/main" id="{08DD0177-019B-5B42-C5D6-C89C822F5721}"/>
              </a:ext>
            </a:extLst>
          </p:cNvPr>
          <p:cNvSpPr txBox="1"/>
          <p:nvPr/>
        </p:nvSpPr>
        <p:spPr>
          <a:xfrm>
            <a:off x="-1" y="432257"/>
            <a:ext cx="2813448" cy="1742272"/>
          </a:xfrm>
          <a:prstGeom prst="rect">
            <a:avLst/>
          </a:prstGeom>
        </p:spPr>
        <p:txBody>
          <a:bodyPr vert="horz" wrap="square" lIns="0" tIns="12065" rIns="0" bIns="0" rtlCol="0">
            <a:spAutoFit/>
          </a:bodyPr>
          <a:lstStyle/>
          <a:p>
            <a:pPr marL="12700" marR="5080">
              <a:lnSpc>
                <a:spcPct val="106100"/>
              </a:lnSpc>
              <a:spcBef>
                <a:spcPts val="95"/>
              </a:spcBef>
            </a:pPr>
            <a:r>
              <a:rPr lang="en-US" sz="3600" dirty="0">
                <a:latin typeface="Century Gothic"/>
                <a:cs typeface="Century Gothic"/>
              </a:rPr>
              <a:t>ECLT Application</a:t>
            </a:r>
          </a:p>
          <a:p>
            <a:pPr marL="12700" marR="5080">
              <a:lnSpc>
                <a:spcPct val="106100"/>
              </a:lnSpc>
              <a:spcBef>
                <a:spcPts val="95"/>
              </a:spcBef>
            </a:pPr>
            <a:r>
              <a:rPr lang="en-US" sz="3600" dirty="0">
                <a:latin typeface="Century Gothic"/>
                <a:cs typeface="Century Gothic"/>
              </a:rPr>
              <a:t>Process</a:t>
            </a:r>
          </a:p>
        </p:txBody>
      </p:sp>
      <p:sp>
        <p:nvSpPr>
          <p:cNvPr id="4" name="object 4">
            <a:extLst>
              <a:ext uri="{FF2B5EF4-FFF2-40B4-BE49-F238E27FC236}">
                <a16:creationId xmlns:a16="http://schemas.microsoft.com/office/drawing/2014/main" id="{3ED3B116-6D04-8BDA-AAAA-688FF7B073C0}"/>
              </a:ext>
            </a:extLst>
          </p:cNvPr>
          <p:cNvSpPr txBox="1">
            <a:spLocks noGrp="1"/>
          </p:cNvSpPr>
          <p:nvPr>
            <p:ph type="title"/>
          </p:nvPr>
        </p:nvSpPr>
        <p:spPr>
          <a:xfrm>
            <a:off x="3410458" y="393700"/>
            <a:ext cx="4744720" cy="443711"/>
          </a:xfrm>
          <a:prstGeom prst="rect">
            <a:avLst/>
          </a:prstGeom>
        </p:spPr>
        <p:txBody>
          <a:bodyPr vert="horz" wrap="square" lIns="0" tIns="12700" rIns="0" bIns="0" rtlCol="0">
            <a:spAutoFit/>
          </a:bodyPr>
          <a:lstStyle/>
          <a:p>
            <a:pPr marL="12700">
              <a:lnSpc>
                <a:spcPct val="100000"/>
              </a:lnSpc>
              <a:spcBef>
                <a:spcPts val="100"/>
              </a:spcBef>
            </a:pPr>
            <a:r>
              <a:rPr kumimoji="0" lang="en-US" sz="2800" b="1" i="0" u="none" strike="noStrike" kern="0" cap="none" spc="0" normalizeH="0" baseline="0" noProof="0" dirty="0">
                <a:ln>
                  <a:noFill/>
                </a:ln>
                <a:solidFill>
                  <a:srgbClr val="0C6D74"/>
                </a:solidFill>
                <a:effectLst/>
                <a:uLnTx/>
                <a:uFillTx/>
                <a:latin typeface="Century Gothic"/>
                <a:ea typeface="+mj-ea"/>
              </a:rPr>
              <a:t>5 Steps to Homeownership</a:t>
            </a:r>
            <a:endParaRPr sz="3200" dirty="0"/>
          </a:p>
        </p:txBody>
      </p:sp>
      <p:sp>
        <p:nvSpPr>
          <p:cNvPr id="5" name="object 5">
            <a:extLst>
              <a:ext uri="{FF2B5EF4-FFF2-40B4-BE49-F238E27FC236}">
                <a16:creationId xmlns:a16="http://schemas.microsoft.com/office/drawing/2014/main" id="{31918C0E-8F9D-8053-056A-1DABA4877849}"/>
              </a:ext>
            </a:extLst>
          </p:cNvPr>
          <p:cNvSpPr/>
          <p:nvPr/>
        </p:nvSpPr>
        <p:spPr>
          <a:xfrm>
            <a:off x="3422903" y="1050036"/>
            <a:ext cx="3027680" cy="0"/>
          </a:xfrm>
          <a:custGeom>
            <a:avLst/>
            <a:gdLst/>
            <a:ahLst/>
            <a:cxnLst/>
            <a:rect l="l" t="t" r="r" b="b"/>
            <a:pathLst>
              <a:path w="3027679">
                <a:moveTo>
                  <a:pt x="0" y="0"/>
                </a:moveTo>
                <a:lnTo>
                  <a:pt x="3027426" y="0"/>
                </a:lnTo>
              </a:path>
            </a:pathLst>
          </a:custGeom>
          <a:ln w="28575">
            <a:solidFill>
              <a:srgbClr val="F6921E"/>
            </a:solidFill>
          </a:ln>
        </p:spPr>
        <p:txBody>
          <a:bodyPr wrap="square" lIns="0" tIns="0" rIns="0" bIns="0" rtlCol="0"/>
          <a:lstStyle/>
          <a:p>
            <a:endParaRPr dirty="0"/>
          </a:p>
        </p:txBody>
      </p:sp>
      <p:sp>
        <p:nvSpPr>
          <p:cNvPr id="6" name="object 6">
            <a:extLst>
              <a:ext uri="{FF2B5EF4-FFF2-40B4-BE49-F238E27FC236}">
                <a16:creationId xmlns:a16="http://schemas.microsoft.com/office/drawing/2014/main" id="{6A017892-41D2-97D5-5924-1AA949F3996C}"/>
              </a:ext>
            </a:extLst>
          </p:cNvPr>
          <p:cNvSpPr txBox="1"/>
          <p:nvPr/>
        </p:nvSpPr>
        <p:spPr>
          <a:xfrm>
            <a:off x="3418427" y="1712929"/>
            <a:ext cx="4705350" cy="1238159"/>
          </a:xfrm>
          <a:prstGeom prst="rect">
            <a:avLst/>
          </a:prstGeom>
        </p:spPr>
        <p:txBody>
          <a:bodyPr vert="horz" wrap="square" lIns="0" tIns="12065" rIns="0" bIns="0" rtlCol="0">
            <a:spAutoFit/>
          </a:bodyPr>
          <a:lstStyle/>
          <a:p>
            <a:pPr marL="12700" marR="5080">
              <a:lnSpc>
                <a:spcPct val="100000"/>
              </a:lnSpc>
              <a:spcBef>
                <a:spcPts val="95"/>
              </a:spcBef>
              <a:tabLst>
                <a:tab pos="298450" algn="l"/>
              </a:tabLst>
            </a:pPr>
            <a:endParaRPr lang="en-US" sz="2600" dirty="0">
              <a:latin typeface="Century Gothic"/>
              <a:cs typeface="Century Gothic"/>
            </a:endParaRPr>
          </a:p>
          <a:p>
            <a:pPr marL="12700" marR="5080">
              <a:lnSpc>
                <a:spcPct val="100000"/>
              </a:lnSpc>
              <a:spcBef>
                <a:spcPts val="95"/>
              </a:spcBef>
              <a:tabLst>
                <a:tab pos="298450" algn="l"/>
              </a:tabLst>
            </a:pPr>
            <a:endParaRPr lang="en-US" sz="2600" dirty="0">
              <a:latin typeface="Century Gothic"/>
              <a:cs typeface="Century Gothic"/>
            </a:endParaRPr>
          </a:p>
          <a:p>
            <a:pPr marL="298450" marR="5080" indent="-285750">
              <a:lnSpc>
                <a:spcPct val="100000"/>
              </a:lnSpc>
              <a:spcBef>
                <a:spcPts val="95"/>
              </a:spcBef>
              <a:buFont typeface="Arial"/>
              <a:buChar char="•"/>
              <a:tabLst>
                <a:tab pos="298450" algn="l"/>
              </a:tabLst>
            </a:pPr>
            <a:endParaRPr sz="2600" dirty="0">
              <a:latin typeface="Century Gothic"/>
              <a:cs typeface="Century Gothic"/>
            </a:endParaRPr>
          </a:p>
        </p:txBody>
      </p:sp>
      <p:sp>
        <p:nvSpPr>
          <p:cNvPr id="7" name="object 7">
            <a:extLst>
              <a:ext uri="{FF2B5EF4-FFF2-40B4-BE49-F238E27FC236}">
                <a16:creationId xmlns:a16="http://schemas.microsoft.com/office/drawing/2014/main" id="{97B8CF06-ABAB-046F-F077-7A07E8C5EC35}"/>
              </a:ext>
            </a:extLst>
          </p:cNvPr>
          <p:cNvSpPr txBox="1"/>
          <p:nvPr/>
        </p:nvSpPr>
        <p:spPr>
          <a:xfrm>
            <a:off x="3449828" y="2849880"/>
            <a:ext cx="7751572" cy="412292"/>
          </a:xfrm>
          <a:prstGeom prst="rect">
            <a:avLst/>
          </a:prstGeom>
        </p:spPr>
        <p:txBody>
          <a:bodyPr vert="horz" wrap="square" lIns="0" tIns="12065" rIns="0" bIns="0" rtlCol="0">
            <a:spAutoFit/>
          </a:bodyPr>
          <a:lstStyle/>
          <a:p>
            <a:pPr marL="12700" marR="1781175" lvl="3">
              <a:spcBef>
                <a:spcPts val="3120"/>
              </a:spcBef>
              <a:tabLst>
                <a:tab pos="298450" algn="l"/>
              </a:tabLst>
            </a:pPr>
            <a:r>
              <a:rPr lang="en-US" sz="2600" b="1" dirty="0">
                <a:latin typeface="Century Gothic"/>
                <a:cs typeface="Century Gothic"/>
              </a:rPr>
              <a:t>  </a:t>
            </a:r>
            <a:r>
              <a:rPr lang="en-US" sz="2600" dirty="0">
                <a:latin typeface="Century Gothic"/>
                <a:cs typeface="Century Gothic"/>
              </a:rPr>
              <a:t>              </a:t>
            </a:r>
            <a:endParaRPr sz="2600" dirty="0">
              <a:latin typeface="Century Gothic"/>
              <a:cs typeface="Century Gothic"/>
            </a:endParaRPr>
          </a:p>
        </p:txBody>
      </p:sp>
      <p:pic>
        <p:nvPicPr>
          <p:cNvPr id="10" name="Picture 9">
            <a:extLst>
              <a:ext uri="{FF2B5EF4-FFF2-40B4-BE49-F238E27FC236}">
                <a16:creationId xmlns:a16="http://schemas.microsoft.com/office/drawing/2014/main" id="{D23BD12C-5AF1-9454-9D78-C437B941EBC8}"/>
              </a:ext>
            </a:extLst>
          </p:cNvPr>
          <p:cNvPicPr>
            <a:picLocks noChangeAspect="1"/>
          </p:cNvPicPr>
          <p:nvPr/>
        </p:nvPicPr>
        <p:blipFill>
          <a:blip r:embed="rId4"/>
          <a:stretch>
            <a:fillRect/>
          </a:stretch>
        </p:blipFill>
        <p:spPr>
          <a:xfrm>
            <a:off x="2917522" y="1696758"/>
            <a:ext cx="4906148" cy="38853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a:extLst>
              <a:ext uri="{FF2B5EF4-FFF2-40B4-BE49-F238E27FC236}">
                <a16:creationId xmlns:a16="http://schemas.microsoft.com/office/drawing/2014/main" id="{EFF193C1-DB89-1589-8118-3F7EAFCD4DE8}"/>
              </a:ext>
            </a:extLst>
          </p:cNvPr>
          <p:cNvPicPr>
            <a:picLocks noChangeAspect="1"/>
          </p:cNvPicPr>
          <p:nvPr/>
        </p:nvPicPr>
        <p:blipFill>
          <a:blip r:embed="rId5"/>
          <a:stretch>
            <a:fillRect/>
          </a:stretch>
        </p:blipFill>
        <p:spPr>
          <a:xfrm>
            <a:off x="7679521" y="2834484"/>
            <a:ext cx="4263848" cy="3056545"/>
          </a:xfrm>
          <a:prstGeom prst="rect">
            <a:avLst/>
          </a:prstGeom>
        </p:spPr>
      </p:pic>
    </p:spTree>
    <p:extLst>
      <p:ext uri="{BB962C8B-B14F-4D97-AF65-F5344CB8AC3E}">
        <p14:creationId xmlns:p14="http://schemas.microsoft.com/office/powerpoint/2010/main" val="3531929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361F5E-FBE4-BB3E-D727-3E49CCC2F73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B21B122-6079-D73B-918B-8E6BF3D1E303}"/>
              </a:ext>
            </a:extLst>
          </p:cNvPr>
          <p:cNvPicPr/>
          <p:nvPr/>
        </p:nvPicPr>
        <p:blipFill>
          <a:blip r:embed="rId3" cstate="print"/>
          <a:stretch>
            <a:fillRect/>
          </a:stretch>
        </p:blipFill>
        <p:spPr>
          <a:xfrm>
            <a:off x="-138546" y="0"/>
            <a:ext cx="3027680" cy="6858001"/>
          </a:xfrm>
          <a:prstGeom prst="rect">
            <a:avLst/>
          </a:prstGeom>
        </p:spPr>
      </p:pic>
      <p:sp>
        <p:nvSpPr>
          <p:cNvPr id="3" name="object 3">
            <a:extLst>
              <a:ext uri="{FF2B5EF4-FFF2-40B4-BE49-F238E27FC236}">
                <a16:creationId xmlns:a16="http://schemas.microsoft.com/office/drawing/2014/main" id="{08DD0177-019B-5B42-C5D6-C89C822F5721}"/>
              </a:ext>
            </a:extLst>
          </p:cNvPr>
          <p:cNvSpPr txBox="1"/>
          <p:nvPr/>
        </p:nvSpPr>
        <p:spPr>
          <a:xfrm>
            <a:off x="-1" y="432257"/>
            <a:ext cx="2813448" cy="1742272"/>
          </a:xfrm>
          <a:prstGeom prst="rect">
            <a:avLst/>
          </a:prstGeom>
        </p:spPr>
        <p:txBody>
          <a:bodyPr vert="horz" wrap="square" lIns="0" tIns="12065" rIns="0" bIns="0" rtlCol="0">
            <a:spAutoFit/>
          </a:bodyPr>
          <a:lstStyle/>
          <a:p>
            <a:pPr marL="12700" marR="5080">
              <a:lnSpc>
                <a:spcPct val="106100"/>
              </a:lnSpc>
              <a:spcBef>
                <a:spcPts val="95"/>
              </a:spcBef>
            </a:pPr>
            <a:r>
              <a:rPr lang="en-US" sz="3600" dirty="0">
                <a:latin typeface="Century Gothic"/>
                <a:cs typeface="Century Gothic"/>
              </a:rPr>
              <a:t>ECLT Application</a:t>
            </a:r>
          </a:p>
          <a:p>
            <a:pPr marL="12700" marR="5080">
              <a:lnSpc>
                <a:spcPct val="106100"/>
              </a:lnSpc>
              <a:spcBef>
                <a:spcPts val="95"/>
              </a:spcBef>
            </a:pPr>
            <a:r>
              <a:rPr lang="en-US" sz="3600" dirty="0">
                <a:latin typeface="Century Gothic"/>
                <a:cs typeface="Century Gothic"/>
              </a:rPr>
              <a:t>Process</a:t>
            </a:r>
          </a:p>
        </p:txBody>
      </p:sp>
      <p:sp>
        <p:nvSpPr>
          <p:cNvPr id="4" name="object 4">
            <a:extLst>
              <a:ext uri="{FF2B5EF4-FFF2-40B4-BE49-F238E27FC236}">
                <a16:creationId xmlns:a16="http://schemas.microsoft.com/office/drawing/2014/main" id="{3ED3B116-6D04-8BDA-AAAA-688FF7B073C0}"/>
              </a:ext>
            </a:extLst>
          </p:cNvPr>
          <p:cNvSpPr txBox="1">
            <a:spLocks noGrp="1"/>
          </p:cNvSpPr>
          <p:nvPr>
            <p:ph type="title"/>
          </p:nvPr>
        </p:nvSpPr>
        <p:spPr>
          <a:xfrm>
            <a:off x="3410458" y="393700"/>
            <a:ext cx="4744720" cy="443711"/>
          </a:xfrm>
          <a:prstGeom prst="rect">
            <a:avLst/>
          </a:prstGeom>
        </p:spPr>
        <p:txBody>
          <a:bodyPr vert="horz" wrap="square" lIns="0" tIns="12700" rIns="0" bIns="0" rtlCol="0">
            <a:spAutoFit/>
          </a:bodyPr>
          <a:lstStyle/>
          <a:p>
            <a:pPr marL="12700">
              <a:lnSpc>
                <a:spcPct val="100000"/>
              </a:lnSpc>
              <a:spcBef>
                <a:spcPts val="100"/>
              </a:spcBef>
            </a:pPr>
            <a:r>
              <a:rPr kumimoji="0" lang="en-US" sz="2800" b="1" i="0" u="none" strike="noStrike" kern="0" cap="none" spc="0" normalizeH="0" baseline="0" noProof="0" dirty="0">
                <a:ln>
                  <a:noFill/>
                </a:ln>
                <a:solidFill>
                  <a:srgbClr val="0C6D74"/>
                </a:solidFill>
                <a:effectLst/>
                <a:uLnTx/>
                <a:uFillTx/>
                <a:latin typeface="Century Gothic"/>
                <a:ea typeface="+mj-ea"/>
              </a:rPr>
              <a:t>5 Steps to Homeownership</a:t>
            </a:r>
            <a:endParaRPr sz="3200" dirty="0"/>
          </a:p>
        </p:txBody>
      </p:sp>
      <p:sp>
        <p:nvSpPr>
          <p:cNvPr id="5" name="object 5">
            <a:extLst>
              <a:ext uri="{FF2B5EF4-FFF2-40B4-BE49-F238E27FC236}">
                <a16:creationId xmlns:a16="http://schemas.microsoft.com/office/drawing/2014/main" id="{31918C0E-8F9D-8053-056A-1DABA4877849}"/>
              </a:ext>
            </a:extLst>
          </p:cNvPr>
          <p:cNvSpPr/>
          <p:nvPr/>
        </p:nvSpPr>
        <p:spPr>
          <a:xfrm>
            <a:off x="3422903" y="1050036"/>
            <a:ext cx="3027680" cy="0"/>
          </a:xfrm>
          <a:custGeom>
            <a:avLst/>
            <a:gdLst/>
            <a:ahLst/>
            <a:cxnLst/>
            <a:rect l="l" t="t" r="r" b="b"/>
            <a:pathLst>
              <a:path w="3027679">
                <a:moveTo>
                  <a:pt x="0" y="0"/>
                </a:moveTo>
                <a:lnTo>
                  <a:pt x="3027426" y="0"/>
                </a:lnTo>
              </a:path>
            </a:pathLst>
          </a:custGeom>
          <a:ln w="28575">
            <a:solidFill>
              <a:srgbClr val="F6921E"/>
            </a:solidFill>
          </a:ln>
        </p:spPr>
        <p:txBody>
          <a:bodyPr wrap="square" lIns="0" tIns="0" rIns="0" bIns="0" rtlCol="0"/>
          <a:lstStyle/>
          <a:p>
            <a:endParaRPr dirty="0"/>
          </a:p>
        </p:txBody>
      </p:sp>
      <p:sp>
        <p:nvSpPr>
          <p:cNvPr id="6" name="object 6">
            <a:extLst>
              <a:ext uri="{FF2B5EF4-FFF2-40B4-BE49-F238E27FC236}">
                <a16:creationId xmlns:a16="http://schemas.microsoft.com/office/drawing/2014/main" id="{6A017892-41D2-97D5-5924-1AA949F3996C}"/>
              </a:ext>
            </a:extLst>
          </p:cNvPr>
          <p:cNvSpPr txBox="1"/>
          <p:nvPr/>
        </p:nvSpPr>
        <p:spPr>
          <a:xfrm>
            <a:off x="3418427" y="1712929"/>
            <a:ext cx="4705350" cy="1238159"/>
          </a:xfrm>
          <a:prstGeom prst="rect">
            <a:avLst/>
          </a:prstGeom>
        </p:spPr>
        <p:txBody>
          <a:bodyPr vert="horz" wrap="square" lIns="0" tIns="12065" rIns="0" bIns="0" rtlCol="0">
            <a:spAutoFit/>
          </a:bodyPr>
          <a:lstStyle/>
          <a:p>
            <a:pPr marL="12700" marR="5080">
              <a:lnSpc>
                <a:spcPct val="100000"/>
              </a:lnSpc>
              <a:spcBef>
                <a:spcPts val="95"/>
              </a:spcBef>
              <a:tabLst>
                <a:tab pos="298450" algn="l"/>
              </a:tabLst>
            </a:pPr>
            <a:endParaRPr lang="en-US" sz="2600" dirty="0">
              <a:latin typeface="Century Gothic"/>
              <a:cs typeface="Century Gothic"/>
            </a:endParaRPr>
          </a:p>
          <a:p>
            <a:pPr marL="12700" marR="5080">
              <a:lnSpc>
                <a:spcPct val="100000"/>
              </a:lnSpc>
              <a:spcBef>
                <a:spcPts val="95"/>
              </a:spcBef>
              <a:tabLst>
                <a:tab pos="298450" algn="l"/>
              </a:tabLst>
            </a:pPr>
            <a:endParaRPr lang="en-US" sz="2600" dirty="0">
              <a:latin typeface="Century Gothic"/>
              <a:cs typeface="Century Gothic"/>
            </a:endParaRPr>
          </a:p>
          <a:p>
            <a:pPr marL="298450" marR="5080" indent="-285750">
              <a:lnSpc>
                <a:spcPct val="100000"/>
              </a:lnSpc>
              <a:spcBef>
                <a:spcPts val="95"/>
              </a:spcBef>
              <a:buFont typeface="Arial"/>
              <a:buChar char="•"/>
              <a:tabLst>
                <a:tab pos="298450" algn="l"/>
              </a:tabLst>
            </a:pPr>
            <a:endParaRPr sz="2600" dirty="0">
              <a:latin typeface="Century Gothic"/>
              <a:cs typeface="Century Gothic"/>
            </a:endParaRPr>
          </a:p>
        </p:txBody>
      </p:sp>
      <p:sp>
        <p:nvSpPr>
          <p:cNvPr id="7" name="object 7">
            <a:extLst>
              <a:ext uri="{FF2B5EF4-FFF2-40B4-BE49-F238E27FC236}">
                <a16:creationId xmlns:a16="http://schemas.microsoft.com/office/drawing/2014/main" id="{97B8CF06-ABAB-046F-F077-7A07E8C5EC35}"/>
              </a:ext>
            </a:extLst>
          </p:cNvPr>
          <p:cNvSpPr txBox="1"/>
          <p:nvPr/>
        </p:nvSpPr>
        <p:spPr>
          <a:xfrm>
            <a:off x="3449828" y="2849880"/>
            <a:ext cx="7751572" cy="412292"/>
          </a:xfrm>
          <a:prstGeom prst="rect">
            <a:avLst/>
          </a:prstGeom>
        </p:spPr>
        <p:txBody>
          <a:bodyPr vert="horz" wrap="square" lIns="0" tIns="12065" rIns="0" bIns="0" rtlCol="0">
            <a:spAutoFit/>
          </a:bodyPr>
          <a:lstStyle/>
          <a:p>
            <a:pPr marL="12700" marR="1781175" lvl="3">
              <a:spcBef>
                <a:spcPts val="3120"/>
              </a:spcBef>
              <a:tabLst>
                <a:tab pos="298450" algn="l"/>
              </a:tabLst>
            </a:pPr>
            <a:r>
              <a:rPr lang="en-US" sz="2600" b="1" dirty="0">
                <a:latin typeface="Century Gothic"/>
                <a:cs typeface="Century Gothic"/>
              </a:rPr>
              <a:t>  </a:t>
            </a:r>
            <a:r>
              <a:rPr lang="en-US" sz="2600" dirty="0">
                <a:latin typeface="Century Gothic"/>
                <a:cs typeface="Century Gothic"/>
              </a:rPr>
              <a:t>              </a:t>
            </a:r>
            <a:endParaRPr sz="2600" dirty="0">
              <a:latin typeface="Century Gothic"/>
              <a:cs typeface="Century Gothic"/>
            </a:endParaRPr>
          </a:p>
        </p:txBody>
      </p:sp>
      <p:pic>
        <p:nvPicPr>
          <p:cNvPr id="8" name="Picture 7">
            <a:extLst>
              <a:ext uri="{FF2B5EF4-FFF2-40B4-BE49-F238E27FC236}">
                <a16:creationId xmlns:a16="http://schemas.microsoft.com/office/drawing/2014/main" id="{33183828-8478-D380-CF33-3FD03238CA0B}"/>
              </a:ext>
            </a:extLst>
          </p:cNvPr>
          <p:cNvPicPr>
            <a:picLocks noChangeAspect="1"/>
          </p:cNvPicPr>
          <p:nvPr/>
        </p:nvPicPr>
        <p:blipFill>
          <a:blip r:embed="rId4"/>
          <a:stretch>
            <a:fillRect/>
          </a:stretch>
        </p:blipFill>
        <p:spPr>
          <a:xfrm>
            <a:off x="2889134" y="1201105"/>
            <a:ext cx="5106550" cy="1212231"/>
          </a:xfrm>
          <a:prstGeom prst="rect">
            <a:avLst/>
          </a:prstGeom>
        </p:spPr>
      </p:pic>
      <p:pic>
        <p:nvPicPr>
          <p:cNvPr id="9" name="Picture 8">
            <a:extLst>
              <a:ext uri="{FF2B5EF4-FFF2-40B4-BE49-F238E27FC236}">
                <a16:creationId xmlns:a16="http://schemas.microsoft.com/office/drawing/2014/main" id="{C660FB5D-E182-38D7-3E16-45D17D912324}"/>
              </a:ext>
            </a:extLst>
          </p:cNvPr>
          <p:cNvPicPr>
            <a:picLocks noChangeAspect="1"/>
          </p:cNvPicPr>
          <p:nvPr/>
        </p:nvPicPr>
        <p:blipFill>
          <a:blip r:embed="rId5"/>
          <a:stretch>
            <a:fillRect/>
          </a:stretch>
        </p:blipFill>
        <p:spPr>
          <a:xfrm>
            <a:off x="7595353" y="2831540"/>
            <a:ext cx="4424453" cy="3780246"/>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93098BAD-24F7-7FEC-6453-CF60E2AD9B5D}"/>
              </a:ext>
            </a:extLst>
          </p:cNvPr>
          <p:cNvPicPr>
            <a:picLocks noChangeAspect="1"/>
          </p:cNvPicPr>
          <p:nvPr/>
        </p:nvPicPr>
        <p:blipFill>
          <a:blip r:embed="rId6"/>
          <a:stretch>
            <a:fillRect/>
          </a:stretch>
        </p:blipFill>
        <p:spPr>
          <a:xfrm>
            <a:off x="7401283" y="912678"/>
            <a:ext cx="4266425" cy="18435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TextBox 13">
            <a:extLst>
              <a:ext uri="{FF2B5EF4-FFF2-40B4-BE49-F238E27FC236}">
                <a16:creationId xmlns:a16="http://schemas.microsoft.com/office/drawing/2014/main" id="{1F0B4E55-4DFC-7263-1D16-8BBE352E4930}"/>
              </a:ext>
            </a:extLst>
          </p:cNvPr>
          <p:cNvSpPr txBox="1"/>
          <p:nvPr/>
        </p:nvSpPr>
        <p:spPr>
          <a:xfrm>
            <a:off x="2849526" y="2413339"/>
            <a:ext cx="5146158" cy="2308324"/>
          </a:xfrm>
          <a:prstGeom prst="rect">
            <a:avLst/>
          </a:prstGeom>
          <a:noFill/>
        </p:spPr>
        <p:txBody>
          <a:bodyPr wrap="square">
            <a:spAutoFit/>
          </a:bodyPr>
          <a:lstStyle/>
          <a:p>
            <a:r>
              <a:rPr lang="en-US" dirty="0"/>
              <a:t>$25 non-refundable application fee </a:t>
            </a:r>
          </a:p>
          <a:p>
            <a:endParaRPr lang="en-US" dirty="0"/>
          </a:p>
          <a:p>
            <a:r>
              <a:rPr lang="en-US" dirty="0"/>
              <a:t>Application requires both ECLT Orientation completion certificate and CHFA HUD Homebuyer Education completion certificate </a:t>
            </a:r>
          </a:p>
          <a:p>
            <a:endParaRPr lang="en-US" dirty="0"/>
          </a:p>
          <a:p>
            <a:r>
              <a:rPr lang="en-US" dirty="0"/>
              <a:t>Application requires Participating Lender Pre-Approval and Loan Application</a:t>
            </a:r>
          </a:p>
        </p:txBody>
      </p:sp>
    </p:spTree>
    <p:extLst>
      <p:ext uri="{BB962C8B-B14F-4D97-AF65-F5344CB8AC3E}">
        <p14:creationId xmlns:p14="http://schemas.microsoft.com/office/powerpoint/2010/main" val="401195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
            <a:ext cx="12192000" cy="6858001"/>
            <a:chOff x="0" y="-1"/>
            <a:chExt cx="12192000" cy="6858001"/>
          </a:xfrm>
        </p:grpSpPr>
        <p:pic>
          <p:nvPicPr>
            <p:cNvPr id="3" name="object 3"/>
            <p:cNvPicPr/>
            <p:nvPr/>
          </p:nvPicPr>
          <p:blipFill>
            <a:blip r:embed="rId2" cstate="print"/>
            <a:stretch>
              <a:fillRect/>
            </a:stretch>
          </p:blipFill>
          <p:spPr>
            <a:xfrm>
              <a:off x="6553200" y="0"/>
              <a:ext cx="5638800" cy="6858000"/>
            </a:xfrm>
            <a:prstGeom prst="rect">
              <a:avLst/>
            </a:prstGeom>
          </p:spPr>
        </p:pic>
        <p:sp>
          <p:nvSpPr>
            <p:cNvPr id="4" name="object 4"/>
            <p:cNvSpPr/>
            <p:nvPr/>
          </p:nvSpPr>
          <p:spPr>
            <a:xfrm>
              <a:off x="7142988" y="2474214"/>
              <a:ext cx="3776979" cy="0"/>
            </a:xfrm>
            <a:custGeom>
              <a:avLst/>
              <a:gdLst/>
              <a:ahLst/>
              <a:cxnLst/>
              <a:rect l="l" t="t" r="r" b="b"/>
              <a:pathLst>
                <a:path w="3776979">
                  <a:moveTo>
                    <a:pt x="0" y="0"/>
                  </a:moveTo>
                  <a:lnTo>
                    <a:pt x="3776471" y="0"/>
                  </a:lnTo>
                </a:path>
              </a:pathLst>
            </a:custGeom>
            <a:ln w="28575">
              <a:solidFill>
                <a:srgbClr val="FFFFFF"/>
              </a:solidFill>
            </a:ln>
          </p:spPr>
          <p:txBody>
            <a:bodyPr wrap="square" lIns="0" tIns="0" rIns="0" bIns="0" rtlCol="0"/>
            <a:lstStyle/>
            <a:p>
              <a:endParaRPr/>
            </a:p>
          </p:txBody>
        </p:sp>
        <p:pic>
          <p:nvPicPr>
            <p:cNvPr id="5" name="object 5"/>
            <p:cNvPicPr/>
            <p:nvPr/>
          </p:nvPicPr>
          <p:blipFill>
            <a:blip r:embed="rId3" cstate="print"/>
            <a:stretch>
              <a:fillRect/>
            </a:stretch>
          </p:blipFill>
          <p:spPr>
            <a:xfrm>
              <a:off x="7143978" y="4897864"/>
              <a:ext cx="386695" cy="387384"/>
            </a:xfrm>
            <a:prstGeom prst="rect">
              <a:avLst/>
            </a:prstGeom>
          </p:spPr>
        </p:pic>
        <p:pic>
          <p:nvPicPr>
            <p:cNvPr id="6" name="object 6"/>
            <p:cNvPicPr/>
            <p:nvPr/>
          </p:nvPicPr>
          <p:blipFill>
            <a:blip r:embed="rId4" cstate="print"/>
            <a:stretch>
              <a:fillRect/>
            </a:stretch>
          </p:blipFill>
          <p:spPr>
            <a:xfrm>
              <a:off x="0" y="-1"/>
              <a:ext cx="6553200" cy="6857999"/>
            </a:xfrm>
            <a:prstGeom prst="rect">
              <a:avLst/>
            </a:prstGeom>
          </p:spPr>
        </p:pic>
        <p:pic>
          <p:nvPicPr>
            <p:cNvPr id="7" name="object 7"/>
            <p:cNvPicPr/>
            <p:nvPr/>
          </p:nvPicPr>
          <p:blipFill>
            <a:blip r:embed="rId5" cstate="print"/>
            <a:stretch>
              <a:fillRect/>
            </a:stretch>
          </p:blipFill>
          <p:spPr>
            <a:xfrm>
              <a:off x="7296352" y="2920478"/>
              <a:ext cx="97404" cy="96957"/>
            </a:xfrm>
            <a:prstGeom prst="rect">
              <a:avLst/>
            </a:prstGeom>
          </p:spPr>
        </p:pic>
        <p:sp>
          <p:nvSpPr>
            <p:cNvPr id="8" name="object 8"/>
            <p:cNvSpPr/>
            <p:nvPr/>
          </p:nvSpPr>
          <p:spPr>
            <a:xfrm>
              <a:off x="7144511" y="2804616"/>
              <a:ext cx="398145" cy="1809114"/>
            </a:xfrm>
            <a:custGeom>
              <a:avLst/>
              <a:gdLst/>
              <a:ahLst/>
              <a:cxnLst/>
              <a:rect l="l" t="t" r="r" b="b"/>
              <a:pathLst>
                <a:path w="398145" h="1809114">
                  <a:moveTo>
                    <a:pt x="396811" y="876274"/>
                  </a:moveTo>
                  <a:lnTo>
                    <a:pt x="391629" y="831380"/>
                  </a:lnTo>
                  <a:lnTo>
                    <a:pt x="376847" y="790168"/>
                  </a:lnTo>
                  <a:lnTo>
                    <a:pt x="353669" y="753808"/>
                  </a:lnTo>
                  <a:lnTo>
                    <a:pt x="323265" y="723480"/>
                  </a:lnTo>
                  <a:lnTo>
                    <a:pt x="323215" y="821639"/>
                  </a:lnTo>
                  <a:lnTo>
                    <a:pt x="323215" y="940714"/>
                  </a:lnTo>
                  <a:lnTo>
                    <a:pt x="320662" y="953236"/>
                  </a:lnTo>
                  <a:lnTo>
                    <a:pt x="313740" y="963460"/>
                  </a:lnTo>
                  <a:lnTo>
                    <a:pt x="303491" y="970368"/>
                  </a:lnTo>
                  <a:lnTo>
                    <a:pt x="290944" y="972908"/>
                  </a:lnTo>
                  <a:lnTo>
                    <a:pt x="110121" y="972908"/>
                  </a:lnTo>
                  <a:lnTo>
                    <a:pt x="97574" y="970368"/>
                  </a:lnTo>
                  <a:lnTo>
                    <a:pt x="87312" y="963460"/>
                  </a:lnTo>
                  <a:lnTo>
                    <a:pt x="80403" y="953236"/>
                  </a:lnTo>
                  <a:lnTo>
                    <a:pt x="77851" y="940714"/>
                  </a:lnTo>
                  <a:lnTo>
                    <a:pt x="77851" y="822121"/>
                  </a:lnTo>
                  <a:lnTo>
                    <a:pt x="180416" y="880503"/>
                  </a:lnTo>
                  <a:lnTo>
                    <a:pt x="190220" y="884491"/>
                  </a:lnTo>
                  <a:lnTo>
                    <a:pt x="200558" y="885825"/>
                  </a:lnTo>
                  <a:lnTo>
                    <a:pt x="210908" y="884491"/>
                  </a:lnTo>
                  <a:lnTo>
                    <a:pt x="220713" y="880503"/>
                  </a:lnTo>
                  <a:lnTo>
                    <a:pt x="233895" y="872934"/>
                  </a:lnTo>
                  <a:lnTo>
                    <a:pt x="323215" y="821639"/>
                  </a:lnTo>
                  <a:lnTo>
                    <a:pt x="323215" y="723455"/>
                  </a:lnTo>
                  <a:lnTo>
                    <a:pt x="322846" y="723226"/>
                  </a:lnTo>
                  <a:lnTo>
                    <a:pt x="322846" y="807008"/>
                  </a:lnTo>
                  <a:lnTo>
                    <a:pt x="280352" y="831380"/>
                  </a:lnTo>
                  <a:lnTo>
                    <a:pt x="214337" y="869302"/>
                  </a:lnTo>
                  <a:lnTo>
                    <a:pt x="207619" y="872020"/>
                  </a:lnTo>
                  <a:lnTo>
                    <a:pt x="200533" y="872934"/>
                  </a:lnTo>
                  <a:lnTo>
                    <a:pt x="193459" y="872020"/>
                  </a:lnTo>
                  <a:lnTo>
                    <a:pt x="186740" y="869302"/>
                  </a:lnTo>
                  <a:lnTo>
                    <a:pt x="103809" y="822121"/>
                  </a:lnTo>
                  <a:lnTo>
                    <a:pt x="78219" y="807504"/>
                  </a:lnTo>
                  <a:lnTo>
                    <a:pt x="81838" y="796429"/>
                  </a:lnTo>
                  <a:lnTo>
                    <a:pt x="88925" y="787603"/>
                  </a:lnTo>
                  <a:lnTo>
                    <a:pt x="98640" y="781773"/>
                  </a:lnTo>
                  <a:lnTo>
                    <a:pt x="110121" y="779653"/>
                  </a:lnTo>
                  <a:lnTo>
                    <a:pt x="290944" y="779665"/>
                  </a:lnTo>
                  <a:lnTo>
                    <a:pt x="302323" y="781723"/>
                  </a:lnTo>
                  <a:lnTo>
                    <a:pt x="311975" y="787438"/>
                  </a:lnTo>
                  <a:lnTo>
                    <a:pt x="319087" y="796099"/>
                  </a:lnTo>
                  <a:lnTo>
                    <a:pt x="322846" y="807008"/>
                  </a:lnTo>
                  <a:lnTo>
                    <a:pt x="322846" y="723226"/>
                  </a:lnTo>
                  <a:lnTo>
                    <a:pt x="286816" y="700366"/>
                  </a:lnTo>
                  <a:lnTo>
                    <a:pt x="245541" y="685647"/>
                  </a:lnTo>
                  <a:lnTo>
                    <a:pt x="200533" y="680466"/>
                  </a:lnTo>
                  <a:lnTo>
                    <a:pt x="155511" y="685647"/>
                  </a:lnTo>
                  <a:lnTo>
                    <a:pt x="114198" y="700379"/>
                  </a:lnTo>
                  <a:lnTo>
                    <a:pt x="77762" y="723493"/>
                  </a:lnTo>
                  <a:lnTo>
                    <a:pt x="47371" y="753821"/>
                  </a:lnTo>
                  <a:lnTo>
                    <a:pt x="24193" y="790168"/>
                  </a:lnTo>
                  <a:lnTo>
                    <a:pt x="9436" y="831380"/>
                  </a:lnTo>
                  <a:lnTo>
                    <a:pt x="4254" y="876274"/>
                  </a:lnTo>
                  <a:lnTo>
                    <a:pt x="9436" y="921181"/>
                  </a:lnTo>
                  <a:lnTo>
                    <a:pt x="24206" y="962393"/>
                  </a:lnTo>
                  <a:lnTo>
                    <a:pt x="47371" y="998753"/>
                  </a:lnTo>
                  <a:lnTo>
                    <a:pt x="77774" y="1029081"/>
                  </a:lnTo>
                  <a:lnTo>
                    <a:pt x="114211" y="1052195"/>
                  </a:lnTo>
                  <a:lnTo>
                    <a:pt x="155524" y="1066927"/>
                  </a:lnTo>
                  <a:lnTo>
                    <a:pt x="200533" y="1072095"/>
                  </a:lnTo>
                  <a:lnTo>
                    <a:pt x="245541" y="1066927"/>
                  </a:lnTo>
                  <a:lnTo>
                    <a:pt x="286854" y="1052195"/>
                  </a:lnTo>
                  <a:lnTo>
                    <a:pt x="323291" y="1029081"/>
                  </a:lnTo>
                  <a:lnTo>
                    <a:pt x="353695" y="998753"/>
                  </a:lnTo>
                  <a:lnTo>
                    <a:pt x="376859" y="962393"/>
                  </a:lnTo>
                  <a:lnTo>
                    <a:pt x="391629" y="921181"/>
                  </a:lnTo>
                  <a:lnTo>
                    <a:pt x="396811" y="876274"/>
                  </a:lnTo>
                  <a:close/>
                </a:path>
                <a:path w="398145" h="1809114">
                  <a:moveTo>
                    <a:pt x="396811" y="195808"/>
                  </a:moveTo>
                  <a:lnTo>
                    <a:pt x="391629" y="150914"/>
                  </a:lnTo>
                  <a:lnTo>
                    <a:pt x="376847" y="109702"/>
                  </a:lnTo>
                  <a:lnTo>
                    <a:pt x="353771" y="73494"/>
                  </a:lnTo>
                  <a:lnTo>
                    <a:pt x="323265" y="43014"/>
                  </a:lnTo>
                  <a:lnTo>
                    <a:pt x="291503" y="22872"/>
                  </a:lnTo>
                  <a:lnTo>
                    <a:pt x="291503" y="164236"/>
                  </a:lnTo>
                  <a:lnTo>
                    <a:pt x="278396" y="223697"/>
                  </a:lnTo>
                  <a:lnTo>
                    <a:pt x="249313" y="271526"/>
                  </a:lnTo>
                  <a:lnTo>
                    <a:pt x="219557" y="303872"/>
                  </a:lnTo>
                  <a:lnTo>
                    <a:pt x="204457" y="316852"/>
                  </a:lnTo>
                  <a:lnTo>
                    <a:pt x="202145" y="318630"/>
                  </a:lnTo>
                  <a:lnTo>
                    <a:pt x="198920" y="318630"/>
                  </a:lnTo>
                  <a:lnTo>
                    <a:pt x="151752" y="271526"/>
                  </a:lnTo>
                  <a:lnTo>
                    <a:pt x="122669" y="223697"/>
                  </a:lnTo>
                  <a:lnTo>
                    <a:pt x="109575" y="164236"/>
                  </a:lnTo>
                  <a:lnTo>
                    <a:pt x="116725" y="128917"/>
                  </a:lnTo>
                  <a:lnTo>
                    <a:pt x="136207" y="100076"/>
                  </a:lnTo>
                  <a:lnTo>
                    <a:pt x="165125" y="80619"/>
                  </a:lnTo>
                  <a:lnTo>
                    <a:pt x="200533" y="73494"/>
                  </a:lnTo>
                  <a:lnTo>
                    <a:pt x="235940" y="80619"/>
                  </a:lnTo>
                  <a:lnTo>
                    <a:pt x="264858" y="100076"/>
                  </a:lnTo>
                  <a:lnTo>
                    <a:pt x="284353" y="128917"/>
                  </a:lnTo>
                  <a:lnTo>
                    <a:pt x="291503" y="164236"/>
                  </a:lnTo>
                  <a:lnTo>
                    <a:pt x="291503" y="22872"/>
                  </a:lnTo>
                  <a:lnTo>
                    <a:pt x="286816" y="19900"/>
                  </a:lnTo>
                  <a:lnTo>
                    <a:pt x="245541" y="5181"/>
                  </a:lnTo>
                  <a:lnTo>
                    <a:pt x="200533" y="0"/>
                  </a:lnTo>
                  <a:lnTo>
                    <a:pt x="155511" y="5181"/>
                  </a:lnTo>
                  <a:lnTo>
                    <a:pt x="114198" y="19913"/>
                  </a:lnTo>
                  <a:lnTo>
                    <a:pt x="77762" y="43027"/>
                  </a:lnTo>
                  <a:lnTo>
                    <a:pt x="47371" y="73342"/>
                  </a:lnTo>
                  <a:lnTo>
                    <a:pt x="24193" y="109702"/>
                  </a:lnTo>
                  <a:lnTo>
                    <a:pt x="9436" y="150914"/>
                  </a:lnTo>
                  <a:lnTo>
                    <a:pt x="4254" y="195808"/>
                  </a:lnTo>
                  <a:lnTo>
                    <a:pt x="9436" y="240715"/>
                  </a:lnTo>
                  <a:lnTo>
                    <a:pt x="24206" y="281927"/>
                  </a:lnTo>
                  <a:lnTo>
                    <a:pt x="47371" y="318287"/>
                  </a:lnTo>
                  <a:lnTo>
                    <a:pt x="77774" y="348615"/>
                  </a:lnTo>
                  <a:lnTo>
                    <a:pt x="114211" y="371729"/>
                  </a:lnTo>
                  <a:lnTo>
                    <a:pt x="155524" y="386461"/>
                  </a:lnTo>
                  <a:lnTo>
                    <a:pt x="200533" y="391629"/>
                  </a:lnTo>
                  <a:lnTo>
                    <a:pt x="245541" y="386461"/>
                  </a:lnTo>
                  <a:lnTo>
                    <a:pt x="286854" y="371729"/>
                  </a:lnTo>
                  <a:lnTo>
                    <a:pt x="323291" y="348615"/>
                  </a:lnTo>
                  <a:lnTo>
                    <a:pt x="353352" y="318630"/>
                  </a:lnTo>
                  <a:lnTo>
                    <a:pt x="376859" y="281927"/>
                  </a:lnTo>
                  <a:lnTo>
                    <a:pt x="391629" y="240715"/>
                  </a:lnTo>
                  <a:lnTo>
                    <a:pt x="396811" y="195808"/>
                  </a:lnTo>
                  <a:close/>
                </a:path>
                <a:path w="398145" h="1809114">
                  <a:moveTo>
                    <a:pt x="397598" y="1610106"/>
                  </a:moveTo>
                  <a:lnTo>
                    <a:pt x="392341" y="1564538"/>
                  </a:lnTo>
                  <a:lnTo>
                    <a:pt x="377380" y="1522717"/>
                  </a:lnTo>
                  <a:lnTo>
                    <a:pt x="361505" y="1497749"/>
                  </a:lnTo>
                  <a:lnTo>
                    <a:pt x="361162" y="1497215"/>
                  </a:lnTo>
                  <a:lnTo>
                    <a:pt x="353910" y="1485811"/>
                  </a:lnTo>
                  <a:lnTo>
                    <a:pt x="323113" y="1455039"/>
                  </a:lnTo>
                  <a:lnTo>
                    <a:pt x="311848" y="1447888"/>
                  </a:lnTo>
                  <a:lnTo>
                    <a:pt x="311848" y="1624050"/>
                  </a:lnTo>
                  <a:lnTo>
                    <a:pt x="308991" y="1627251"/>
                  </a:lnTo>
                  <a:lnTo>
                    <a:pt x="305130" y="1627479"/>
                  </a:lnTo>
                  <a:lnTo>
                    <a:pt x="301294" y="1627479"/>
                  </a:lnTo>
                  <a:lnTo>
                    <a:pt x="299605" y="1625917"/>
                  </a:lnTo>
                  <a:lnTo>
                    <a:pt x="299605" y="1704530"/>
                  </a:lnTo>
                  <a:lnTo>
                    <a:pt x="294347" y="1714868"/>
                  </a:lnTo>
                  <a:lnTo>
                    <a:pt x="286270" y="1722501"/>
                  </a:lnTo>
                  <a:lnTo>
                    <a:pt x="286080" y="1722716"/>
                  </a:lnTo>
                  <a:lnTo>
                    <a:pt x="273761" y="1731175"/>
                  </a:lnTo>
                  <a:lnTo>
                    <a:pt x="259473" y="1735797"/>
                  </a:lnTo>
                  <a:lnTo>
                    <a:pt x="244373" y="1736966"/>
                  </a:lnTo>
                  <a:lnTo>
                    <a:pt x="229577" y="1735048"/>
                  </a:lnTo>
                  <a:lnTo>
                    <a:pt x="187566" y="1716938"/>
                  </a:lnTo>
                  <a:lnTo>
                    <a:pt x="147218" y="1686483"/>
                  </a:lnTo>
                  <a:lnTo>
                    <a:pt x="112852" y="1650238"/>
                  </a:lnTo>
                  <a:lnTo>
                    <a:pt x="84569" y="1608353"/>
                  </a:lnTo>
                  <a:lnTo>
                    <a:pt x="69977" y="1572463"/>
                  </a:lnTo>
                  <a:lnTo>
                    <a:pt x="67614" y="1550822"/>
                  </a:lnTo>
                  <a:lnTo>
                    <a:pt x="67665" y="1550035"/>
                  </a:lnTo>
                  <a:lnTo>
                    <a:pt x="84074" y="1509737"/>
                  </a:lnTo>
                  <a:lnTo>
                    <a:pt x="102958" y="1497215"/>
                  </a:lnTo>
                  <a:lnTo>
                    <a:pt x="112890" y="1500365"/>
                  </a:lnTo>
                  <a:lnTo>
                    <a:pt x="147929" y="1538046"/>
                  </a:lnTo>
                  <a:lnTo>
                    <a:pt x="144195" y="1580248"/>
                  </a:lnTo>
                  <a:lnTo>
                    <a:pt x="140779" y="1586471"/>
                  </a:lnTo>
                  <a:lnTo>
                    <a:pt x="138772" y="1594815"/>
                  </a:lnTo>
                  <a:lnTo>
                    <a:pt x="138976" y="1603006"/>
                  </a:lnTo>
                  <a:lnTo>
                    <a:pt x="141300" y="1610880"/>
                  </a:lnTo>
                  <a:lnTo>
                    <a:pt x="166814" y="1642618"/>
                  </a:lnTo>
                  <a:lnTo>
                    <a:pt x="203987" y="1663573"/>
                  </a:lnTo>
                  <a:lnTo>
                    <a:pt x="212432" y="1662010"/>
                  </a:lnTo>
                  <a:lnTo>
                    <a:pt x="218833" y="1658937"/>
                  </a:lnTo>
                  <a:lnTo>
                    <a:pt x="224878" y="1654848"/>
                  </a:lnTo>
                  <a:lnTo>
                    <a:pt x="230949" y="1651088"/>
                  </a:lnTo>
                  <a:lnTo>
                    <a:pt x="237401" y="1649006"/>
                  </a:lnTo>
                  <a:lnTo>
                    <a:pt x="249542" y="1650822"/>
                  </a:lnTo>
                  <a:lnTo>
                    <a:pt x="261200" y="1657464"/>
                  </a:lnTo>
                  <a:lnTo>
                    <a:pt x="289560" y="1684693"/>
                  </a:lnTo>
                  <a:lnTo>
                    <a:pt x="299605" y="1704530"/>
                  </a:lnTo>
                  <a:lnTo>
                    <a:pt x="299605" y="1625917"/>
                  </a:lnTo>
                  <a:lnTo>
                    <a:pt x="298323" y="1624711"/>
                  </a:lnTo>
                  <a:lnTo>
                    <a:pt x="298081" y="1621028"/>
                  </a:lnTo>
                  <a:lnTo>
                    <a:pt x="295084" y="1600796"/>
                  </a:lnTo>
                  <a:lnTo>
                    <a:pt x="288632" y="1581454"/>
                  </a:lnTo>
                  <a:lnTo>
                    <a:pt x="278930" y="1563522"/>
                  </a:lnTo>
                  <a:lnTo>
                    <a:pt x="269176" y="1551228"/>
                  </a:lnTo>
                  <a:lnTo>
                    <a:pt x="269176" y="1617599"/>
                  </a:lnTo>
                  <a:lnTo>
                    <a:pt x="266319" y="1620799"/>
                  </a:lnTo>
                  <a:lnTo>
                    <a:pt x="262445" y="1621028"/>
                  </a:lnTo>
                  <a:lnTo>
                    <a:pt x="258622" y="1621028"/>
                  </a:lnTo>
                  <a:lnTo>
                    <a:pt x="255676" y="1618322"/>
                  </a:lnTo>
                  <a:lnTo>
                    <a:pt x="255574" y="1617599"/>
                  </a:lnTo>
                  <a:lnTo>
                    <a:pt x="255409" y="1614665"/>
                  </a:lnTo>
                  <a:lnTo>
                    <a:pt x="253758" y="1603514"/>
                  </a:lnTo>
                  <a:lnTo>
                    <a:pt x="229463" y="1566786"/>
                  </a:lnTo>
                  <a:lnTo>
                    <a:pt x="194729" y="1554187"/>
                  </a:lnTo>
                  <a:lnTo>
                    <a:pt x="192062" y="1550822"/>
                  </a:lnTo>
                  <a:lnTo>
                    <a:pt x="192887" y="1543392"/>
                  </a:lnTo>
                  <a:lnTo>
                    <a:pt x="196227" y="1540738"/>
                  </a:lnTo>
                  <a:lnTo>
                    <a:pt x="199974" y="1541132"/>
                  </a:lnTo>
                  <a:lnTo>
                    <a:pt x="237528" y="1555889"/>
                  </a:lnTo>
                  <a:lnTo>
                    <a:pt x="262648" y="1587512"/>
                  </a:lnTo>
                  <a:lnTo>
                    <a:pt x="269176" y="1617599"/>
                  </a:lnTo>
                  <a:lnTo>
                    <a:pt x="269176" y="1551228"/>
                  </a:lnTo>
                  <a:lnTo>
                    <a:pt x="266192" y="1547456"/>
                  </a:lnTo>
                  <a:lnTo>
                    <a:pt x="258572" y="1540738"/>
                  </a:lnTo>
                  <a:lnTo>
                    <a:pt x="250812" y="1533880"/>
                  </a:lnTo>
                  <a:lnTo>
                    <a:pt x="233400" y="1523238"/>
                  </a:lnTo>
                  <a:lnTo>
                    <a:pt x="214414" y="1515757"/>
                  </a:lnTo>
                  <a:lnTo>
                    <a:pt x="194284" y="1511655"/>
                  </a:lnTo>
                  <a:lnTo>
                    <a:pt x="190563" y="1511249"/>
                  </a:lnTo>
                  <a:lnTo>
                    <a:pt x="187896" y="1507883"/>
                  </a:lnTo>
                  <a:lnTo>
                    <a:pt x="188734" y="1500454"/>
                  </a:lnTo>
                  <a:lnTo>
                    <a:pt x="192112" y="1497749"/>
                  </a:lnTo>
                  <a:lnTo>
                    <a:pt x="195808" y="1498206"/>
                  </a:lnTo>
                  <a:lnTo>
                    <a:pt x="239458" y="1511096"/>
                  </a:lnTo>
                  <a:lnTo>
                    <a:pt x="276034" y="1538122"/>
                  </a:lnTo>
                  <a:lnTo>
                    <a:pt x="301066" y="1576070"/>
                  </a:lnTo>
                  <a:lnTo>
                    <a:pt x="311632" y="1620316"/>
                  </a:lnTo>
                  <a:lnTo>
                    <a:pt x="311848" y="1624050"/>
                  </a:lnTo>
                  <a:lnTo>
                    <a:pt x="311848" y="1447888"/>
                  </a:lnTo>
                  <a:lnTo>
                    <a:pt x="286194" y="1431582"/>
                  </a:lnTo>
                  <a:lnTo>
                    <a:pt x="244348" y="1416634"/>
                  </a:lnTo>
                  <a:lnTo>
                    <a:pt x="198755" y="1411376"/>
                  </a:lnTo>
                  <a:lnTo>
                    <a:pt x="153162" y="1416634"/>
                  </a:lnTo>
                  <a:lnTo>
                    <a:pt x="111302" y="1431582"/>
                  </a:lnTo>
                  <a:lnTo>
                    <a:pt x="74383" y="1455039"/>
                  </a:lnTo>
                  <a:lnTo>
                    <a:pt x="43599" y="1485811"/>
                  </a:lnTo>
                  <a:lnTo>
                    <a:pt x="20116" y="1522717"/>
                  </a:lnTo>
                  <a:lnTo>
                    <a:pt x="5156" y="1564538"/>
                  </a:lnTo>
                  <a:lnTo>
                    <a:pt x="114" y="1608353"/>
                  </a:lnTo>
                  <a:lnTo>
                    <a:pt x="0" y="1610880"/>
                  </a:lnTo>
                  <a:lnTo>
                    <a:pt x="5156" y="1655673"/>
                  </a:lnTo>
                  <a:lnTo>
                    <a:pt x="20116" y="1697494"/>
                  </a:lnTo>
                  <a:lnTo>
                    <a:pt x="43599" y="1734388"/>
                  </a:lnTo>
                  <a:lnTo>
                    <a:pt x="74383" y="1765173"/>
                  </a:lnTo>
                  <a:lnTo>
                    <a:pt x="111302" y="1788629"/>
                  </a:lnTo>
                  <a:lnTo>
                    <a:pt x="153162" y="1803577"/>
                  </a:lnTo>
                  <a:lnTo>
                    <a:pt x="198755" y="1808822"/>
                  </a:lnTo>
                  <a:lnTo>
                    <a:pt x="244348" y="1803577"/>
                  </a:lnTo>
                  <a:lnTo>
                    <a:pt x="286194" y="1788629"/>
                  </a:lnTo>
                  <a:lnTo>
                    <a:pt x="323113" y="1765173"/>
                  </a:lnTo>
                  <a:lnTo>
                    <a:pt x="351332" y="1736966"/>
                  </a:lnTo>
                  <a:lnTo>
                    <a:pt x="377380" y="1697494"/>
                  </a:lnTo>
                  <a:lnTo>
                    <a:pt x="392341" y="1655673"/>
                  </a:lnTo>
                  <a:lnTo>
                    <a:pt x="395592" y="1627479"/>
                  </a:lnTo>
                  <a:lnTo>
                    <a:pt x="397598" y="1610106"/>
                  </a:lnTo>
                  <a:close/>
                </a:path>
              </a:pathLst>
            </a:custGeom>
            <a:solidFill>
              <a:srgbClr val="F6921E"/>
            </a:solidFill>
          </p:spPr>
          <p:txBody>
            <a:bodyPr wrap="square" lIns="0" tIns="0" rIns="0" bIns="0" rtlCol="0"/>
            <a:lstStyle/>
            <a:p>
              <a:endParaRPr/>
            </a:p>
          </p:txBody>
        </p:sp>
      </p:grpSp>
      <p:sp>
        <p:nvSpPr>
          <p:cNvPr id="9" name="object 9"/>
          <p:cNvSpPr txBox="1"/>
          <p:nvPr/>
        </p:nvSpPr>
        <p:spPr>
          <a:xfrm>
            <a:off x="7058659" y="1509776"/>
            <a:ext cx="3852545" cy="698500"/>
          </a:xfrm>
          <a:prstGeom prst="rect">
            <a:avLst/>
          </a:prstGeom>
        </p:spPr>
        <p:txBody>
          <a:bodyPr vert="horz" wrap="square" lIns="0" tIns="14604" rIns="0" bIns="0" rtlCol="0">
            <a:spAutoFit/>
          </a:bodyPr>
          <a:lstStyle/>
          <a:p>
            <a:pPr marL="12700">
              <a:lnSpc>
                <a:spcPct val="100000"/>
              </a:lnSpc>
              <a:spcBef>
                <a:spcPts val="114"/>
              </a:spcBef>
            </a:pPr>
            <a:r>
              <a:rPr sz="4400" b="1" spc="235" dirty="0">
                <a:solidFill>
                  <a:srgbClr val="FFFFFF"/>
                </a:solidFill>
                <a:latin typeface="Century Gothic"/>
                <a:cs typeface="Century Gothic"/>
              </a:rPr>
              <a:t>CONTACT</a:t>
            </a:r>
            <a:r>
              <a:rPr sz="4400" b="1" spc="10" dirty="0">
                <a:solidFill>
                  <a:srgbClr val="FFFFFF"/>
                </a:solidFill>
                <a:latin typeface="Century Gothic"/>
                <a:cs typeface="Century Gothic"/>
              </a:rPr>
              <a:t> </a:t>
            </a:r>
            <a:r>
              <a:rPr sz="4400" b="1" spc="560" dirty="0">
                <a:solidFill>
                  <a:srgbClr val="FFFFFF"/>
                </a:solidFill>
                <a:latin typeface="Century Gothic"/>
                <a:cs typeface="Century Gothic"/>
              </a:rPr>
              <a:t>US</a:t>
            </a:r>
            <a:endParaRPr sz="4400">
              <a:latin typeface="Century Gothic"/>
              <a:cs typeface="Century Gothic"/>
            </a:endParaRPr>
          </a:p>
        </p:txBody>
      </p:sp>
      <p:sp>
        <p:nvSpPr>
          <p:cNvPr id="10" name="object 10"/>
          <p:cNvSpPr txBox="1"/>
          <p:nvPr/>
        </p:nvSpPr>
        <p:spPr>
          <a:xfrm>
            <a:off x="7697469" y="2828289"/>
            <a:ext cx="3962400" cy="307340"/>
          </a:xfrm>
          <a:prstGeom prst="rect">
            <a:avLst/>
          </a:prstGeom>
        </p:spPr>
        <p:txBody>
          <a:bodyPr vert="horz" wrap="square" lIns="0" tIns="12065" rIns="0" bIns="0" rtlCol="0">
            <a:spAutoFit/>
          </a:bodyPr>
          <a:lstStyle/>
          <a:p>
            <a:pPr marL="12700">
              <a:lnSpc>
                <a:spcPct val="100000"/>
              </a:lnSpc>
              <a:spcBef>
                <a:spcPts val="95"/>
              </a:spcBef>
            </a:pPr>
            <a:r>
              <a:rPr sz="1850" spc="-235" dirty="0">
                <a:solidFill>
                  <a:srgbClr val="F9F9FF"/>
                </a:solidFill>
                <a:latin typeface="Century Gothic"/>
                <a:cs typeface="Century Gothic"/>
              </a:rPr>
              <a:t>1114</a:t>
            </a:r>
            <a:r>
              <a:rPr sz="1850" dirty="0">
                <a:solidFill>
                  <a:srgbClr val="F9F9FF"/>
                </a:solidFill>
                <a:latin typeface="Century Gothic"/>
                <a:cs typeface="Century Gothic"/>
              </a:rPr>
              <a:t> </a:t>
            </a:r>
            <a:r>
              <a:rPr sz="1850" spc="265" dirty="0">
                <a:solidFill>
                  <a:srgbClr val="F9F9FF"/>
                </a:solidFill>
                <a:latin typeface="Century Gothic"/>
                <a:cs typeface="Century Gothic"/>
              </a:rPr>
              <a:t>W</a:t>
            </a:r>
            <a:r>
              <a:rPr sz="1850" spc="-5" dirty="0">
                <a:solidFill>
                  <a:srgbClr val="F9F9FF"/>
                </a:solidFill>
                <a:latin typeface="Century Gothic"/>
                <a:cs typeface="Century Gothic"/>
              </a:rPr>
              <a:t> </a:t>
            </a:r>
            <a:r>
              <a:rPr sz="1850" spc="100" dirty="0">
                <a:solidFill>
                  <a:srgbClr val="F9F9FF"/>
                </a:solidFill>
                <a:latin typeface="Century Gothic"/>
                <a:cs typeface="Century Gothic"/>
              </a:rPr>
              <a:t>7th</a:t>
            </a:r>
            <a:r>
              <a:rPr sz="1850" dirty="0">
                <a:solidFill>
                  <a:srgbClr val="F9F9FF"/>
                </a:solidFill>
                <a:latin typeface="Century Gothic"/>
                <a:cs typeface="Century Gothic"/>
              </a:rPr>
              <a:t> </a:t>
            </a:r>
            <a:r>
              <a:rPr sz="1850" spc="-70" dirty="0">
                <a:solidFill>
                  <a:srgbClr val="F9F9FF"/>
                </a:solidFill>
                <a:latin typeface="Century Gothic"/>
                <a:cs typeface="Century Gothic"/>
              </a:rPr>
              <a:t>Ave,</a:t>
            </a:r>
            <a:r>
              <a:rPr sz="1850" spc="-5" dirty="0">
                <a:solidFill>
                  <a:srgbClr val="F9F9FF"/>
                </a:solidFill>
                <a:latin typeface="Century Gothic"/>
                <a:cs typeface="Century Gothic"/>
              </a:rPr>
              <a:t> </a:t>
            </a:r>
            <a:r>
              <a:rPr sz="1850" dirty="0">
                <a:solidFill>
                  <a:srgbClr val="F9F9FF"/>
                </a:solidFill>
                <a:latin typeface="Century Gothic"/>
                <a:cs typeface="Century Gothic"/>
              </a:rPr>
              <a:t>Denver,</a:t>
            </a:r>
            <a:r>
              <a:rPr sz="1850" spc="-15" dirty="0">
                <a:solidFill>
                  <a:srgbClr val="F9F9FF"/>
                </a:solidFill>
                <a:latin typeface="Century Gothic"/>
                <a:cs typeface="Century Gothic"/>
              </a:rPr>
              <a:t> </a:t>
            </a:r>
            <a:r>
              <a:rPr sz="1850" spc="-130" dirty="0">
                <a:solidFill>
                  <a:srgbClr val="F9F9FF"/>
                </a:solidFill>
                <a:latin typeface="Century Gothic"/>
                <a:cs typeface="Century Gothic"/>
              </a:rPr>
              <a:t>CO</a:t>
            </a:r>
            <a:r>
              <a:rPr sz="1850" dirty="0">
                <a:solidFill>
                  <a:srgbClr val="F9F9FF"/>
                </a:solidFill>
                <a:latin typeface="Century Gothic"/>
                <a:cs typeface="Century Gothic"/>
              </a:rPr>
              <a:t> </a:t>
            </a:r>
            <a:r>
              <a:rPr sz="1850" spc="140" dirty="0">
                <a:solidFill>
                  <a:srgbClr val="F9F9FF"/>
                </a:solidFill>
                <a:latin typeface="Century Gothic"/>
                <a:cs typeface="Century Gothic"/>
              </a:rPr>
              <a:t>80204</a:t>
            </a:r>
            <a:endParaRPr sz="1850">
              <a:latin typeface="Century Gothic"/>
              <a:cs typeface="Century Gothic"/>
            </a:endParaRPr>
          </a:p>
        </p:txBody>
      </p:sp>
      <p:sp>
        <p:nvSpPr>
          <p:cNvPr id="11" name="object 11"/>
          <p:cNvSpPr txBox="1"/>
          <p:nvPr/>
        </p:nvSpPr>
        <p:spPr>
          <a:xfrm>
            <a:off x="7697469" y="3512565"/>
            <a:ext cx="2553335" cy="1720850"/>
          </a:xfrm>
          <a:prstGeom prst="rect">
            <a:avLst/>
          </a:prstGeom>
        </p:spPr>
        <p:txBody>
          <a:bodyPr vert="horz" wrap="square" lIns="0" tIns="12065" rIns="0" bIns="0" rtlCol="0">
            <a:spAutoFit/>
          </a:bodyPr>
          <a:lstStyle/>
          <a:p>
            <a:pPr marL="12700">
              <a:lnSpc>
                <a:spcPct val="100000"/>
              </a:lnSpc>
              <a:spcBef>
                <a:spcPts val="95"/>
              </a:spcBef>
            </a:pPr>
            <a:r>
              <a:rPr sz="1850" spc="-10" dirty="0">
                <a:solidFill>
                  <a:srgbClr val="F9F9FF"/>
                </a:solidFill>
                <a:latin typeface="Century Gothic"/>
                <a:cs typeface="Century Gothic"/>
                <a:hlinkClick r:id="rId6"/>
              </a:rPr>
              <a:t>Info@elevationclt.org</a:t>
            </a:r>
            <a:endParaRPr sz="1850">
              <a:latin typeface="Century Gothic"/>
              <a:cs typeface="Century Gothic"/>
            </a:endParaRPr>
          </a:p>
          <a:p>
            <a:pPr>
              <a:lnSpc>
                <a:spcPct val="100000"/>
              </a:lnSpc>
              <a:spcBef>
                <a:spcPts val="1300"/>
              </a:spcBef>
            </a:pPr>
            <a:endParaRPr sz="1850">
              <a:latin typeface="Century Gothic"/>
              <a:cs typeface="Century Gothic"/>
            </a:endParaRPr>
          </a:p>
          <a:p>
            <a:pPr marL="12700">
              <a:lnSpc>
                <a:spcPct val="100000"/>
              </a:lnSpc>
            </a:pPr>
            <a:r>
              <a:rPr sz="1850" u="sng" dirty="0">
                <a:solidFill>
                  <a:srgbClr val="FFFFFF"/>
                </a:solidFill>
                <a:uFill>
                  <a:solidFill>
                    <a:srgbClr val="FFFFFF"/>
                  </a:solidFill>
                </a:uFill>
                <a:latin typeface="Century Gothic"/>
                <a:cs typeface="Century Gothic"/>
                <a:hlinkClick r:id="rId7"/>
              </a:rPr>
              <a:t>(720)</a:t>
            </a:r>
            <a:r>
              <a:rPr sz="1850" u="sng" spc="165" dirty="0">
                <a:solidFill>
                  <a:srgbClr val="FFFFFF"/>
                </a:solidFill>
                <a:uFill>
                  <a:solidFill>
                    <a:srgbClr val="FFFFFF"/>
                  </a:solidFill>
                </a:uFill>
                <a:latin typeface="Century Gothic"/>
                <a:cs typeface="Century Gothic"/>
                <a:hlinkClick r:id="rId7"/>
              </a:rPr>
              <a:t> </a:t>
            </a:r>
            <a:r>
              <a:rPr sz="1850" u="sng" spc="85" dirty="0">
                <a:solidFill>
                  <a:srgbClr val="FFFFFF"/>
                </a:solidFill>
                <a:uFill>
                  <a:solidFill>
                    <a:srgbClr val="FFFFFF"/>
                  </a:solidFill>
                </a:uFill>
                <a:latin typeface="Century Gothic"/>
                <a:cs typeface="Century Gothic"/>
                <a:hlinkClick r:id="rId7"/>
              </a:rPr>
              <a:t>822-</a:t>
            </a:r>
            <a:r>
              <a:rPr sz="1850" u="sng" spc="95" dirty="0">
                <a:solidFill>
                  <a:srgbClr val="FFFFFF"/>
                </a:solidFill>
                <a:uFill>
                  <a:solidFill>
                    <a:srgbClr val="FFFFFF"/>
                  </a:solidFill>
                </a:uFill>
                <a:latin typeface="Century Gothic"/>
                <a:cs typeface="Century Gothic"/>
                <a:hlinkClick r:id="rId7"/>
              </a:rPr>
              <a:t>0052</a:t>
            </a:r>
            <a:endParaRPr sz="1850">
              <a:latin typeface="Century Gothic"/>
              <a:cs typeface="Century Gothic"/>
            </a:endParaRPr>
          </a:p>
          <a:p>
            <a:pPr>
              <a:lnSpc>
                <a:spcPct val="100000"/>
              </a:lnSpc>
              <a:spcBef>
                <a:spcPts val="850"/>
              </a:spcBef>
            </a:pPr>
            <a:endParaRPr sz="1850">
              <a:latin typeface="Century Gothic"/>
              <a:cs typeface="Century Gothic"/>
            </a:endParaRPr>
          </a:p>
          <a:p>
            <a:pPr marL="12700">
              <a:lnSpc>
                <a:spcPct val="100000"/>
              </a:lnSpc>
            </a:pPr>
            <a:r>
              <a:rPr sz="1850" spc="-10" dirty="0">
                <a:solidFill>
                  <a:srgbClr val="F9F9FF"/>
                </a:solidFill>
                <a:latin typeface="Century Gothic"/>
                <a:cs typeface="Century Gothic"/>
                <a:hlinkClick r:id="rId8"/>
              </a:rPr>
              <a:t>www.elevationclt.org</a:t>
            </a:r>
            <a:endParaRPr sz="1850">
              <a:latin typeface="Century Gothic"/>
              <a:cs typeface="Century Gothic"/>
            </a:endParaRPr>
          </a:p>
        </p:txBody>
      </p:sp>
      <p:sp>
        <p:nvSpPr>
          <p:cNvPr id="12" name="object 12"/>
          <p:cNvSpPr txBox="1">
            <a:spLocks noGrp="1"/>
          </p:cNvSpPr>
          <p:nvPr>
            <p:ph type="title"/>
          </p:nvPr>
        </p:nvSpPr>
        <p:spPr>
          <a:xfrm>
            <a:off x="1134363" y="769899"/>
            <a:ext cx="4558030" cy="2312670"/>
          </a:xfrm>
          <a:prstGeom prst="rect">
            <a:avLst/>
          </a:prstGeom>
        </p:spPr>
        <p:txBody>
          <a:bodyPr vert="horz" wrap="square" lIns="0" tIns="12700" rIns="0" bIns="0" rtlCol="0">
            <a:spAutoFit/>
          </a:bodyPr>
          <a:lstStyle/>
          <a:p>
            <a:pPr marL="12700" marR="5080">
              <a:lnSpc>
                <a:spcPct val="125000"/>
              </a:lnSpc>
              <a:spcBef>
                <a:spcPts val="100"/>
              </a:spcBef>
            </a:pPr>
            <a:r>
              <a:rPr sz="4000" spc="-325" dirty="0">
                <a:solidFill>
                  <a:srgbClr val="EC7C30"/>
                </a:solidFill>
                <a:latin typeface="Tahoma"/>
                <a:cs typeface="Tahoma"/>
              </a:rPr>
              <a:t>Invest</a:t>
            </a:r>
            <a:r>
              <a:rPr sz="4000" spc="-370" dirty="0">
                <a:solidFill>
                  <a:srgbClr val="EC7C30"/>
                </a:solidFill>
                <a:latin typeface="Tahoma"/>
                <a:cs typeface="Tahoma"/>
              </a:rPr>
              <a:t> </a:t>
            </a:r>
            <a:r>
              <a:rPr sz="4000" spc="-285" dirty="0">
                <a:solidFill>
                  <a:srgbClr val="EC7C30"/>
                </a:solidFill>
                <a:latin typeface="Tahoma"/>
                <a:cs typeface="Tahoma"/>
              </a:rPr>
              <a:t>in</a:t>
            </a:r>
            <a:r>
              <a:rPr sz="4000" spc="-365" dirty="0">
                <a:solidFill>
                  <a:srgbClr val="EC7C30"/>
                </a:solidFill>
                <a:latin typeface="Tahoma"/>
                <a:cs typeface="Tahoma"/>
              </a:rPr>
              <a:t> </a:t>
            </a:r>
            <a:r>
              <a:rPr sz="4000" spc="-90" dirty="0">
                <a:solidFill>
                  <a:srgbClr val="EC7C30"/>
                </a:solidFill>
                <a:latin typeface="Tahoma"/>
                <a:cs typeface="Tahoma"/>
              </a:rPr>
              <a:t>equity. </a:t>
            </a:r>
            <a:r>
              <a:rPr sz="4000" spc="-325" dirty="0">
                <a:solidFill>
                  <a:srgbClr val="EC7C30"/>
                </a:solidFill>
                <a:latin typeface="Tahoma"/>
                <a:cs typeface="Tahoma"/>
              </a:rPr>
              <a:t>Invest</a:t>
            </a:r>
            <a:r>
              <a:rPr sz="4000" spc="-370" dirty="0">
                <a:solidFill>
                  <a:srgbClr val="EC7C30"/>
                </a:solidFill>
                <a:latin typeface="Tahoma"/>
                <a:cs typeface="Tahoma"/>
              </a:rPr>
              <a:t> </a:t>
            </a:r>
            <a:r>
              <a:rPr sz="4000" spc="-285" dirty="0">
                <a:solidFill>
                  <a:srgbClr val="EC7C30"/>
                </a:solidFill>
                <a:latin typeface="Tahoma"/>
                <a:cs typeface="Tahoma"/>
              </a:rPr>
              <a:t>in</a:t>
            </a:r>
            <a:r>
              <a:rPr sz="4000" spc="-365" dirty="0">
                <a:solidFill>
                  <a:srgbClr val="EC7C30"/>
                </a:solidFill>
                <a:latin typeface="Tahoma"/>
                <a:cs typeface="Tahoma"/>
              </a:rPr>
              <a:t> </a:t>
            </a:r>
            <a:r>
              <a:rPr sz="4000" spc="-280" dirty="0">
                <a:solidFill>
                  <a:srgbClr val="EC7C30"/>
                </a:solidFill>
                <a:latin typeface="Tahoma"/>
                <a:cs typeface="Tahoma"/>
              </a:rPr>
              <a:t>ownership. </a:t>
            </a:r>
            <a:r>
              <a:rPr sz="4000" spc="-325" dirty="0">
                <a:solidFill>
                  <a:srgbClr val="EC7C30"/>
                </a:solidFill>
                <a:latin typeface="Tahoma"/>
                <a:cs typeface="Tahoma"/>
              </a:rPr>
              <a:t>Invest</a:t>
            </a:r>
            <a:r>
              <a:rPr sz="4000" spc="-370" dirty="0">
                <a:solidFill>
                  <a:srgbClr val="EC7C30"/>
                </a:solidFill>
                <a:latin typeface="Tahoma"/>
                <a:cs typeface="Tahoma"/>
              </a:rPr>
              <a:t> </a:t>
            </a:r>
            <a:r>
              <a:rPr sz="4000" spc="-285" dirty="0">
                <a:solidFill>
                  <a:srgbClr val="EC7C30"/>
                </a:solidFill>
                <a:latin typeface="Tahoma"/>
                <a:cs typeface="Tahoma"/>
              </a:rPr>
              <a:t>in</a:t>
            </a:r>
            <a:r>
              <a:rPr sz="4000" spc="-365" dirty="0">
                <a:solidFill>
                  <a:srgbClr val="EC7C30"/>
                </a:solidFill>
                <a:latin typeface="Tahoma"/>
                <a:cs typeface="Tahoma"/>
              </a:rPr>
              <a:t> </a:t>
            </a:r>
            <a:r>
              <a:rPr sz="4000" spc="-125" dirty="0">
                <a:solidFill>
                  <a:srgbClr val="EC7C30"/>
                </a:solidFill>
                <a:latin typeface="Tahoma"/>
                <a:cs typeface="Tahoma"/>
              </a:rPr>
              <a:t>Elevation.</a:t>
            </a:r>
            <a:endParaRPr sz="4000">
              <a:latin typeface="Tahoma"/>
              <a:cs typeface="Tahoma"/>
            </a:endParaRPr>
          </a:p>
        </p:txBody>
      </p:sp>
    </p:spTree>
    <p:extLst>
      <p:ext uri="{BB962C8B-B14F-4D97-AF65-F5344CB8AC3E}">
        <p14:creationId xmlns:p14="http://schemas.microsoft.com/office/powerpoint/2010/main" val="163881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77" y="0"/>
            <a:ext cx="2857984" cy="6858001"/>
          </a:xfrm>
          <a:prstGeom prst="rect">
            <a:avLst/>
          </a:prstGeom>
        </p:spPr>
      </p:pic>
      <p:sp>
        <p:nvSpPr>
          <p:cNvPr id="3" name="object 3"/>
          <p:cNvSpPr txBox="1"/>
          <p:nvPr/>
        </p:nvSpPr>
        <p:spPr>
          <a:xfrm>
            <a:off x="258318" y="432257"/>
            <a:ext cx="1899285" cy="1729448"/>
          </a:xfrm>
          <a:prstGeom prst="rect">
            <a:avLst/>
          </a:prstGeom>
        </p:spPr>
        <p:txBody>
          <a:bodyPr vert="horz" wrap="square" lIns="0" tIns="12065" rIns="0" bIns="0" rtlCol="0">
            <a:spAutoFit/>
          </a:bodyPr>
          <a:lstStyle/>
          <a:p>
            <a:pPr marL="12700" marR="5080">
              <a:lnSpc>
                <a:spcPct val="106100"/>
              </a:lnSpc>
              <a:spcBef>
                <a:spcPts val="95"/>
              </a:spcBef>
            </a:pPr>
            <a:r>
              <a:rPr sz="3600" spc="635" dirty="0">
                <a:latin typeface="Century Gothic"/>
                <a:cs typeface="Century Gothic"/>
              </a:rPr>
              <a:t>WHAT </a:t>
            </a:r>
            <a:r>
              <a:rPr sz="3600" spc="350" dirty="0">
                <a:latin typeface="Century Gothic"/>
                <a:cs typeface="Century Gothic"/>
              </a:rPr>
              <a:t>IS</a:t>
            </a:r>
            <a:r>
              <a:rPr sz="3600" spc="10" dirty="0">
                <a:latin typeface="Century Gothic"/>
                <a:cs typeface="Century Gothic"/>
              </a:rPr>
              <a:t> </a:t>
            </a:r>
            <a:r>
              <a:rPr sz="3600" spc="45" dirty="0">
                <a:latin typeface="Century Gothic"/>
                <a:cs typeface="Century Gothic"/>
              </a:rPr>
              <a:t>A </a:t>
            </a:r>
            <a:r>
              <a:rPr sz="3600" spc="340" dirty="0">
                <a:latin typeface="Century Gothic"/>
                <a:cs typeface="Century Gothic"/>
              </a:rPr>
              <a:t>CLT?</a:t>
            </a:r>
            <a:endParaRPr sz="3600" dirty="0">
              <a:latin typeface="Century Gothic"/>
              <a:cs typeface="Century Gothic"/>
            </a:endParaRPr>
          </a:p>
        </p:txBody>
      </p:sp>
      <p:sp>
        <p:nvSpPr>
          <p:cNvPr id="4" name="object 4"/>
          <p:cNvSpPr txBox="1">
            <a:spLocks noGrp="1"/>
          </p:cNvSpPr>
          <p:nvPr>
            <p:ph type="title"/>
          </p:nvPr>
        </p:nvSpPr>
        <p:spPr>
          <a:xfrm>
            <a:off x="3410458" y="393700"/>
            <a:ext cx="1567815" cy="513080"/>
          </a:xfrm>
          <a:prstGeom prst="rect">
            <a:avLst/>
          </a:prstGeom>
        </p:spPr>
        <p:txBody>
          <a:bodyPr vert="horz" wrap="square" lIns="0" tIns="12700" rIns="0" bIns="0" rtlCol="0">
            <a:spAutoFit/>
          </a:bodyPr>
          <a:lstStyle/>
          <a:p>
            <a:pPr marL="12700">
              <a:lnSpc>
                <a:spcPct val="100000"/>
              </a:lnSpc>
              <a:spcBef>
                <a:spcPts val="100"/>
              </a:spcBef>
            </a:pPr>
            <a:r>
              <a:rPr sz="3200" spc="185" dirty="0"/>
              <a:t>Origins</a:t>
            </a:r>
            <a:endParaRPr sz="3200"/>
          </a:p>
        </p:txBody>
      </p:sp>
      <p:sp>
        <p:nvSpPr>
          <p:cNvPr id="5" name="object 5"/>
          <p:cNvSpPr/>
          <p:nvPr/>
        </p:nvSpPr>
        <p:spPr>
          <a:xfrm>
            <a:off x="3422903" y="1050036"/>
            <a:ext cx="3027680" cy="0"/>
          </a:xfrm>
          <a:custGeom>
            <a:avLst/>
            <a:gdLst/>
            <a:ahLst/>
            <a:cxnLst/>
            <a:rect l="l" t="t" r="r" b="b"/>
            <a:pathLst>
              <a:path w="3027679">
                <a:moveTo>
                  <a:pt x="0" y="0"/>
                </a:moveTo>
                <a:lnTo>
                  <a:pt x="3027426" y="0"/>
                </a:lnTo>
              </a:path>
            </a:pathLst>
          </a:custGeom>
          <a:ln w="28575">
            <a:solidFill>
              <a:srgbClr val="F6921E"/>
            </a:solidFill>
          </a:ln>
        </p:spPr>
        <p:txBody>
          <a:bodyPr wrap="square" lIns="0" tIns="0" rIns="0" bIns="0" rtlCol="0"/>
          <a:lstStyle/>
          <a:p>
            <a:endParaRPr/>
          </a:p>
        </p:txBody>
      </p:sp>
      <p:sp>
        <p:nvSpPr>
          <p:cNvPr id="6" name="object 6"/>
          <p:cNvSpPr txBox="1"/>
          <p:nvPr/>
        </p:nvSpPr>
        <p:spPr>
          <a:xfrm>
            <a:off x="3449828" y="1660906"/>
            <a:ext cx="4705350" cy="817880"/>
          </a:xfrm>
          <a:prstGeom prst="rect">
            <a:avLst/>
          </a:prstGeom>
        </p:spPr>
        <p:txBody>
          <a:bodyPr vert="horz" wrap="square" lIns="0" tIns="12065" rIns="0" bIns="0" rtlCol="0">
            <a:spAutoFit/>
          </a:bodyPr>
          <a:lstStyle/>
          <a:p>
            <a:pPr marL="298450" marR="5080" indent="-285750">
              <a:lnSpc>
                <a:spcPct val="100000"/>
              </a:lnSpc>
              <a:spcBef>
                <a:spcPts val="95"/>
              </a:spcBef>
              <a:buFont typeface="Arial"/>
              <a:buChar char="•"/>
              <a:tabLst>
                <a:tab pos="298450" algn="l"/>
              </a:tabLst>
            </a:pPr>
            <a:r>
              <a:rPr sz="2600" b="1" spc="130" dirty="0">
                <a:solidFill>
                  <a:srgbClr val="E2992C"/>
                </a:solidFill>
                <a:latin typeface="Century Gothic"/>
                <a:cs typeface="Century Gothic"/>
              </a:rPr>
              <a:t>Rooted</a:t>
            </a:r>
            <a:r>
              <a:rPr sz="2600" b="1" spc="15" dirty="0">
                <a:solidFill>
                  <a:srgbClr val="E2992C"/>
                </a:solidFill>
                <a:latin typeface="Century Gothic"/>
                <a:cs typeface="Century Gothic"/>
              </a:rPr>
              <a:t> </a:t>
            </a:r>
            <a:r>
              <a:rPr sz="2600" b="1" spc="185" dirty="0">
                <a:solidFill>
                  <a:srgbClr val="E2992C"/>
                </a:solidFill>
                <a:latin typeface="Century Gothic"/>
                <a:cs typeface="Century Gothic"/>
              </a:rPr>
              <a:t>in</a:t>
            </a:r>
            <a:r>
              <a:rPr sz="2600" b="1" spc="25" dirty="0">
                <a:solidFill>
                  <a:srgbClr val="E2992C"/>
                </a:solidFill>
                <a:latin typeface="Century Gothic"/>
                <a:cs typeface="Century Gothic"/>
              </a:rPr>
              <a:t> </a:t>
            </a:r>
            <a:r>
              <a:rPr sz="2600" b="1" spc="185" dirty="0">
                <a:solidFill>
                  <a:srgbClr val="E2992C"/>
                </a:solidFill>
                <a:latin typeface="Century Gothic"/>
                <a:cs typeface="Century Gothic"/>
              </a:rPr>
              <a:t>the</a:t>
            </a:r>
            <a:r>
              <a:rPr sz="2600" b="1" spc="15" dirty="0">
                <a:solidFill>
                  <a:srgbClr val="E2992C"/>
                </a:solidFill>
                <a:latin typeface="Century Gothic"/>
                <a:cs typeface="Century Gothic"/>
              </a:rPr>
              <a:t> </a:t>
            </a:r>
            <a:r>
              <a:rPr sz="2600" b="1" spc="85" dirty="0">
                <a:solidFill>
                  <a:srgbClr val="E2992C"/>
                </a:solidFill>
                <a:latin typeface="Century Gothic"/>
                <a:cs typeface="Century Gothic"/>
              </a:rPr>
              <a:t>Civil</a:t>
            </a:r>
            <a:r>
              <a:rPr sz="2600" b="1" spc="30" dirty="0">
                <a:solidFill>
                  <a:srgbClr val="E2992C"/>
                </a:solidFill>
                <a:latin typeface="Century Gothic"/>
                <a:cs typeface="Century Gothic"/>
              </a:rPr>
              <a:t> </a:t>
            </a:r>
            <a:r>
              <a:rPr sz="2600" b="1" spc="229" dirty="0">
                <a:solidFill>
                  <a:srgbClr val="E2992C"/>
                </a:solidFill>
                <a:latin typeface="Century Gothic"/>
                <a:cs typeface="Century Gothic"/>
              </a:rPr>
              <a:t>Rights </a:t>
            </a:r>
            <a:r>
              <a:rPr sz="2600" b="1" spc="125" dirty="0">
                <a:solidFill>
                  <a:srgbClr val="E2992C"/>
                </a:solidFill>
                <a:latin typeface="Century Gothic"/>
                <a:cs typeface="Century Gothic"/>
              </a:rPr>
              <a:t>Movement</a:t>
            </a:r>
            <a:endParaRPr sz="2600">
              <a:latin typeface="Century Gothic"/>
              <a:cs typeface="Century Gothic"/>
            </a:endParaRPr>
          </a:p>
        </p:txBody>
      </p:sp>
      <p:sp>
        <p:nvSpPr>
          <p:cNvPr id="7" name="object 7"/>
          <p:cNvSpPr txBox="1"/>
          <p:nvPr/>
        </p:nvSpPr>
        <p:spPr>
          <a:xfrm>
            <a:off x="3449828" y="2849880"/>
            <a:ext cx="5437505" cy="3591560"/>
          </a:xfrm>
          <a:prstGeom prst="rect">
            <a:avLst/>
          </a:prstGeom>
        </p:spPr>
        <p:txBody>
          <a:bodyPr vert="horz" wrap="square" lIns="0" tIns="12065" rIns="0" bIns="0" rtlCol="0">
            <a:spAutoFit/>
          </a:bodyPr>
          <a:lstStyle/>
          <a:p>
            <a:pPr marL="298450" marR="5080" indent="-285750">
              <a:lnSpc>
                <a:spcPct val="100000"/>
              </a:lnSpc>
              <a:spcBef>
                <a:spcPts val="95"/>
              </a:spcBef>
              <a:buFont typeface="Arial"/>
              <a:buChar char="•"/>
              <a:tabLst>
                <a:tab pos="298450" algn="l"/>
              </a:tabLst>
            </a:pPr>
            <a:r>
              <a:rPr sz="2600" b="1" spc="85" dirty="0">
                <a:solidFill>
                  <a:srgbClr val="E2992C"/>
                </a:solidFill>
                <a:latin typeface="Century Gothic"/>
                <a:cs typeface="Century Gothic"/>
              </a:rPr>
              <a:t>Balances</a:t>
            </a:r>
            <a:r>
              <a:rPr sz="2600" b="1" spc="15" dirty="0">
                <a:solidFill>
                  <a:srgbClr val="E2992C"/>
                </a:solidFill>
                <a:latin typeface="Century Gothic"/>
                <a:cs typeface="Century Gothic"/>
              </a:rPr>
              <a:t> </a:t>
            </a:r>
            <a:r>
              <a:rPr sz="2600" b="1" spc="180" dirty="0">
                <a:solidFill>
                  <a:srgbClr val="E2992C"/>
                </a:solidFill>
                <a:latin typeface="Century Gothic"/>
                <a:cs typeface="Century Gothic"/>
              </a:rPr>
              <a:t>the</a:t>
            </a:r>
            <a:r>
              <a:rPr sz="2600" b="1" spc="25" dirty="0">
                <a:solidFill>
                  <a:srgbClr val="E2992C"/>
                </a:solidFill>
                <a:latin typeface="Century Gothic"/>
                <a:cs typeface="Century Gothic"/>
              </a:rPr>
              <a:t> </a:t>
            </a:r>
            <a:r>
              <a:rPr sz="2600" b="1" spc="90" dirty="0">
                <a:solidFill>
                  <a:srgbClr val="E2992C"/>
                </a:solidFill>
                <a:latin typeface="Century Gothic"/>
                <a:cs typeface="Century Gothic"/>
              </a:rPr>
              <a:t>needs</a:t>
            </a:r>
            <a:r>
              <a:rPr sz="2600" b="1" spc="20" dirty="0">
                <a:solidFill>
                  <a:srgbClr val="E2992C"/>
                </a:solidFill>
                <a:latin typeface="Century Gothic"/>
                <a:cs typeface="Century Gothic"/>
              </a:rPr>
              <a:t> </a:t>
            </a:r>
            <a:r>
              <a:rPr sz="2600" b="1" spc="130" dirty="0">
                <a:solidFill>
                  <a:srgbClr val="E2992C"/>
                </a:solidFill>
                <a:latin typeface="Century Gothic"/>
                <a:cs typeface="Century Gothic"/>
              </a:rPr>
              <a:t>of </a:t>
            </a:r>
            <a:r>
              <a:rPr sz="2600" b="1" spc="155" dirty="0">
                <a:solidFill>
                  <a:srgbClr val="E2992C"/>
                </a:solidFill>
                <a:latin typeface="Century Gothic"/>
                <a:cs typeface="Century Gothic"/>
              </a:rPr>
              <a:t>community</a:t>
            </a:r>
            <a:r>
              <a:rPr sz="2600" b="1" spc="35" dirty="0">
                <a:solidFill>
                  <a:srgbClr val="E2992C"/>
                </a:solidFill>
                <a:latin typeface="Century Gothic"/>
                <a:cs typeface="Century Gothic"/>
              </a:rPr>
              <a:t> </a:t>
            </a:r>
            <a:r>
              <a:rPr sz="2600" b="1" spc="260" dirty="0">
                <a:solidFill>
                  <a:srgbClr val="E2992C"/>
                </a:solidFill>
                <a:latin typeface="Century Gothic"/>
                <a:cs typeface="Century Gothic"/>
              </a:rPr>
              <a:t>with</a:t>
            </a:r>
            <a:r>
              <a:rPr sz="2600" b="1" spc="35" dirty="0">
                <a:solidFill>
                  <a:srgbClr val="E2992C"/>
                </a:solidFill>
                <a:latin typeface="Century Gothic"/>
                <a:cs typeface="Century Gothic"/>
              </a:rPr>
              <a:t> </a:t>
            </a:r>
            <a:r>
              <a:rPr sz="2600" b="1" spc="180" dirty="0">
                <a:solidFill>
                  <a:srgbClr val="E2992C"/>
                </a:solidFill>
                <a:latin typeface="Century Gothic"/>
                <a:cs typeface="Century Gothic"/>
              </a:rPr>
              <a:t>the</a:t>
            </a:r>
            <a:r>
              <a:rPr sz="2600" b="1" spc="25" dirty="0">
                <a:solidFill>
                  <a:srgbClr val="E2992C"/>
                </a:solidFill>
                <a:latin typeface="Century Gothic"/>
                <a:cs typeface="Century Gothic"/>
              </a:rPr>
              <a:t> </a:t>
            </a:r>
            <a:r>
              <a:rPr sz="2600" b="1" spc="90" dirty="0">
                <a:solidFill>
                  <a:srgbClr val="E2992C"/>
                </a:solidFill>
                <a:latin typeface="Century Gothic"/>
                <a:cs typeface="Century Gothic"/>
              </a:rPr>
              <a:t>needs</a:t>
            </a:r>
            <a:r>
              <a:rPr sz="2600" b="1" spc="30" dirty="0">
                <a:solidFill>
                  <a:srgbClr val="E2992C"/>
                </a:solidFill>
                <a:latin typeface="Century Gothic"/>
                <a:cs typeface="Century Gothic"/>
              </a:rPr>
              <a:t> </a:t>
            </a:r>
            <a:r>
              <a:rPr sz="2600" b="1" spc="130" dirty="0">
                <a:solidFill>
                  <a:srgbClr val="E2992C"/>
                </a:solidFill>
                <a:latin typeface="Century Gothic"/>
                <a:cs typeface="Century Gothic"/>
              </a:rPr>
              <a:t>of </a:t>
            </a:r>
            <a:r>
              <a:rPr sz="2600" b="1" spc="120" dirty="0">
                <a:solidFill>
                  <a:srgbClr val="E2992C"/>
                </a:solidFill>
                <a:latin typeface="Century Gothic"/>
                <a:cs typeface="Century Gothic"/>
              </a:rPr>
              <a:t>individuals</a:t>
            </a:r>
            <a:endParaRPr sz="2600">
              <a:latin typeface="Century Gothic"/>
              <a:cs typeface="Century Gothic"/>
            </a:endParaRPr>
          </a:p>
          <a:p>
            <a:pPr marL="298450" marR="1781175" indent="-285750">
              <a:lnSpc>
                <a:spcPct val="100000"/>
              </a:lnSpc>
              <a:spcBef>
                <a:spcPts val="3120"/>
              </a:spcBef>
              <a:buFont typeface="Arial"/>
              <a:buChar char="•"/>
              <a:tabLst>
                <a:tab pos="298450" algn="l"/>
              </a:tabLst>
            </a:pPr>
            <a:r>
              <a:rPr sz="2600" b="1" spc="80" dirty="0">
                <a:solidFill>
                  <a:srgbClr val="E2992C"/>
                </a:solidFill>
                <a:latin typeface="Century Gothic"/>
                <a:cs typeface="Century Gothic"/>
              </a:rPr>
              <a:t>Creates</a:t>
            </a:r>
            <a:r>
              <a:rPr sz="2600" b="1" spc="15" dirty="0">
                <a:solidFill>
                  <a:srgbClr val="E2992C"/>
                </a:solidFill>
                <a:latin typeface="Century Gothic"/>
                <a:cs typeface="Century Gothic"/>
              </a:rPr>
              <a:t> </a:t>
            </a:r>
            <a:r>
              <a:rPr sz="2600" b="1" spc="125" dirty="0">
                <a:solidFill>
                  <a:srgbClr val="E2992C"/>
                </a:solidFill>
                <a:latin typeface="Century Gothic"/>
                <a:cs typeface="Century Gothic"/>
              </a:rPr>
              <a:t>permanent </a:t>
            </a:r>
            <a:r>
              <a:rPr sz="2600" b="1" spc="114" dirty="0">
                <a:solidFill>
                  <a:srgbClr val="E2992C"/>
                </a:solidFill>
                <a:latin typeface="Century Gothic"/>
                <a:cs typeface="Century Gothic"/>
              </a:rPr>
              <a:t>affordability</a:t>
            </a:r>
            <a:endParaRPr sz="2600">
              <a:latin typeface="Century Gothic"/>
              <a:cs typeface="Century Gothic"/>
            </a:endParaRPr>
          </a:p>
          <a:p>
            <a:pPr marL="298450" marR="624205" indent="-285750">
              <a:lnSpc>
                <a:spcPct val="100000"/>
              </a:lnSpc>
              <a:spcBef>
                <a:spcPts val="3125"/>
              </a:spcBef>
              <a:buFont typeface="Arial"/>
              <a:buChar char="•"/>
              <a:tabLst>
                <a:tab pos="298450" algn="l"/>
              </a:tabLst>
            </a:pPr>
            <a:r>
              <a:rPr sz="2600" b="1" spc="155" dirty="0">
                <a:solidFill>
                  <a:srgbClr val="E2992C"/>
                </a:solidFill>
                <a:latin typeface="Century Gothic"/>
                <a:cs typeface="Century Gothic"/>
              </a:rPr>
              <a:t>Provides</a:t>
            </a:r>
            <a:r>
              <a:rPr sz="2600" b="1" spc="-30" dirty="0">
                <a:solidFill>
                  <a:srgbClr val="E2992C"/>
                </a:solidFill>
                <a:latin typeface="Century Gothic"/>
                <a:cs typeface="Century Gothic"/>
              </a:rPr>
              <a:t> </a:t>
            </a:r>
            <a:r>
              <a:rPr sz="2600" b="1" dirty="0">
                <a:solidFill>
                  <a:srgbClr val="E2992C"/>
                </a:solidFill>
                <a:latin typeface="Century Gothic"/>
                <a:cs typeface="Century Gothic"/>
              </a:rPr>
              <a:t>a</a:t>
            </a:r>
            <a:r>
              <a:rPr sz="2600" b="1" spc="-25" dirty="0">
                <a:solidFill>
                  <a:srgbClr val="E2992C"/>
                </a:solidFill>
                <a:latin typeface="Century Gothic"/>
                <a:cs typeface="Century Gothic"/>
              </a:rPr>
              <a:t> </a:t>
            </a:r>
            <a:r>
              <a:rPr sz="2600" b="1" spc="150" dirty="0">
                <a:solidFill>
                  <a:srgbClr val="E2992C"/>
                </a:solidFill>
                <a:latin typeface="Century Gothic"/>
                <a:cs typeface="Century Gothic"/>
              </a:rPr>
              <a:t>stepping</a:t>
            </a:r>
            <a:r>
              <a:rPr sz="2600" b="1" dirty="0">
                <a:solidFill>
                  <a:srgbClr val="E2992C"/>
                </a:solidFill>
                <a:latin typeface="Century Gothic"/>
                <a:cs typeface="Century Gothic"/>
              </a:rPr>
              <a:t> </a:t>
            </a:r>
            <a:r>
              <a:rPr sz="2600" b="1" spc="150" dirty="0">
                <a:solidFill>
                  <a:srgbClr val="E2992C"/>
                </a:solidFill>
                <a:latin typeface="Century Gothic"/>
                <a:cs typeface="Century Gothic"/>
              </a:rPr>
              <a:t>stone </a:t>
            </a:r>
            <a:r>
              <a:rPr sz="2600" b="1" spc="180" dirty="0">
                <a:solidFill>
                  <a:srgbClr val="E2992C"/>
                </a:solidFill>
                <a:latin typeface="Century Gothic"/>
                <a:cs typeface="Century Gothic"/>
              </a:rPr>
              <a:t>into</a:t>
            </a:r>
            <a:r>
              <a:rPr sz="2600" b="1" spc="10" dirty="0">
                <a:solidFill>
                  <a:srgbClr val="E2992C"/>
                </a:solidFill>
                <a:latin typeface="Century Gothic"/>
                <a:cs typeface="Century Gothic"/>
              </a:rPr>
              <a:t> </a:t>
            </a:r>
            <a:r>
              <a:rPr sz="2600" b="1" spc="180" dirty="0">
                <a:solidFill>
                  <a:srgbClr val="E2992C"/>
                </a:solidFill>
                <a:latin typeface="Century Gothic"/>
                <a:cs typeface="Century Gothic"/>
              </a:rPr>
              <a:t>the</a:t>
            </a:r>
            <a:r>
              <a:rPr sz="2600" b="1" spc="20" dirty="0">
                <a:solidFill>
                  <a:srgbClr val="E2992C"/>
                </a:solidFill>
                <a:latin typeface="Century Gothic"/>
                <a:cs typeface="Century Gothic"/>
              </a:rPr>
              <a:t> </a:t>
            </a:r>
            <a:r>
              <a:rPr sz="2600" b="1" spc="140" dirty="0">
                <a:solidFill>
                  <a:srgbClr val="E2992C"/>
                </a:solidFill>
                <a:latin typeface="Century Gothic"/>
                <a:cs typeface="Century Gothic"/>
              </a:rPr>
              <a:t>market</a:t>
            </a:r>
            <a:endParaRPr sz="2600">
              <a:latin typeface="Century Gothic"/>
              <a:cs typeface="Century Gothic"/>
            </a:endParaRPr>
          </a:p>
        </p:txBody>
      </p:sp>
      <p:pic>
        <p:nvPicPr>
          <p:cNvPr id="8" name="object 8"/>
          <p:cNvPicPr/>
          <p:nvPr/>
        </p:nvPicPr>
        <p:blipFill>
          <a:blip r:embed="rId4" cstate="print"/>
          <a:stretch>
            <a:fillRect/>
          </a:stretch>
        </p:blipFill>
        <p:spPr>
          <a:xfrm>
            <a:off x="8740902" y="3272790"/>
            <a:ext cx="3180588" cy="3179826"/>
          </a:xfrm>
          <a:prstGeom prst="rect">
            <a:avLst/>
          </a:prstGeom>
        </p:spPr>
      </p:pic>
    </p:spTree>
    <p:extLst>
      <p:ext uri="{BB962C8B-B14F-4D97-AF65-F5344CB8AC3E}">
        <p14:creationId xmlns:p14="http://schemas.microsoft.com/office/powerpoint/2010/main" val="62099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77" y="0"/>
            <a:ext cx="2857984" cy="6858001"/>
          </a:xfrm>
          <a:prstGeom prst="rect">
            <a:avLst/>
          </a:prstGeom>
        </p:spPr>
      </p:pic>
      <p:sp>
        <p:nvSpPr>
          <p:cNvPr id="3" name="object 3"/>
          <p:cNvSpPr txBox="1"/>
          <p:nvPr/>
        </p:nvSpPr>
        <p:spPr>
          <a:xfrm>
            <a:off x="258318" y="432257"/>
            <a:ext cx="1899920" cy="1920334"/>
          </a:xfrm>
          <a:prstGeom prst="rect">
            <a:avLst/>
          </a:prstGeom>
        </p:spPr>
        <p:txBody>
          <a:bodyPr vert="horz" wrap="square" lIns="0" tIns="12065" rIns="0" bIns="0" rtlCol="0">
            <a:spAutoFit/>
          </a:bodyPr>
          <a:lstStyle/>
          <a:p>
            <a:pPr marL="12700" marR="5080">
              <a:lnSpc>
                <a:spcPct val="106100"/>
              </a:lnSpc>
              <a:spcBef>
                <a:spcPts val="95"/>
              </a:spcBef>
            </a:pPr>
            <a:r>
              <a:rPr lang="en-US" sz="4000" dirty="0">
                <a:latin typeface="Century Gothic"/>
                <a:cs typeface="Century Gothic"/>
              </a:rPr>
              <a:t>What is the CLT Model?</a:t>
            </a:r>
            <a:endParaRPr sz="4000" dirty="0">
              <a:latin typeface="Century Gothic"/>
              <a:cs typeface="Century Gothic"/>
            </a:endParaRPr>
          </a:p>
        </p:txBody>
      </p:sp>
      <p:sp>
        <p:nvSpPr>
          <p:cNvPr id="4" name="object 4"/>
          <p:cNvSpPr/>
          <p:nvPr/>
        </p:nvSpPr>
        <p:spPr>
          <a:xfrm>
            <a:off x="270509" y="2763011"/>
            <a:ext cx="2110740" cy="28575"/>
          </a:xfrm>
          <a:custGeom>
            <a:avLst/>
            <a:gdLst/>
            <a:ahLst/>
            <a:cxnLst/>
            <a:rect l="l" t="t" r="r" b="b"/>
            <a:pathLst>
              <a:path w="2110740" h="28575">
                <a:moveTo>
                  <a:pt x="0" y="0"/>
                </a:moveTo>
                <a:lnTo>
                  <a:pt x="2110740" y="28193"/>
                </a:lnTo>
              </a:path>
            </a:pathLst>
          </a:custGeom>
          <a:ln w="28575">
            <a:solidFill>
              <a:srgbClr val="F6921E"/>
            </a:solidFill>
          </a:ln>
        </p:spPr>
        <p:txBody>
          <a:bodyPr wrap="square" lIns="0" tIns="0" rIns="0" bIns="0" rtlCol="0"/>
          <a:lstStyle/>
          <a:p>
            <a:endParaRPr/>
          </a:p>
        </p:txBody>
      </p:sp>
      <p:sp>
        <p:nvSpPr>
          <p:cNvPr id="5" name="object 5"/>
          <p:cNvSpPr txBox="1">
            <a:spLocks noGrp="1"/>
          </p:cNvSpPr>
          <p:nvPr>
            <p:ph type="title"/>
          </p:nvPr>
        </p:nvSpPr>
        <p:spPr>
          <a:xfrm>
            <a:off x="3410458" y="393700"/>
            <a:ext cx="4947920" cy="513080"/>
          </a:xfrm>
          <a:prstGeom prst="rect">
            <a:avLst/>
          </a:prstGeom>
        </p:spPr>
        <p:txBody>
          <a:bodyPr vert="horz" wrap="square" lIns="0" tIns="12700" rIns="0" bIns="0" rtlCol="0">
            <a:spAutoFit/>
          </a:bodyPr>
          <a:lstStyle/>
          <a:p>
            <a:pPr marL="12700">
              <a:lnSpc>
                <a:spcPct val="100000"/>
              </a:lnSpc>
              <a:spcBef>
                <a:spcPts val="100"/>
              </a:spcBef>
            </a:pPr>
            <a:r>
              <a:rPr sz="3200" spc="290" dirty="0"/>
              <a:t>How</a:t>
            </a:r>
            <a:r>
              <a:rPr sz="3200" spc="-25" dirty="0"/>
              <a:t> </a:t>
            </a:r>
            <a:r>
              <a:rPr sz="3200" spc="95" dirty="0"/>
              <a:t>does</a:t>
            </a:r>
            <a:r>
              <a:rPr sz="3200" spc="-25" dirty="0"/>
              <a:t> </a:t>
            </a:r>
            <a:r>
              <a:rPr sz="3200" dirty="0"/>
              <a:t>a</a:t>
            </a:r>
            <a:r>
              <a:rPr sz="3200" spc="-20" dirty="0"/>
              <a:t> </a:t>
            </a:r>
            <a:r>
              <a:rPr sz="3200" spc="315" dirty="0"/>
              <a:t>CLT</a:t>
            </a:r>
            <a:r>
              <a:rPr sz="3200" spc="-25" dirty="0"/>
              <a:t> </a:t>
            </a:r>
            <a:r>
              <a:rPr sz="3200" spc="295" dirty="0"/>
              <a:t>Work?</a:t>
            </a:r>
            <a:endParaRPr sz="3200"/>
          </a:p>
        </p:txBody>
      </p:sp>
      <p:sp>
        <p:nvSpPr>
          <p:cNvPr id="6" name="object 6"/>
          <p:cNvSpPr/>
          <p:nvPr/>
        </p:nvSpPr>
        <p:spPr>
          <a:xfrm>
            <a:off x="3422903" y="1050036"/>
            <a:ext cx="3027680" cy="0"/>
          </a:xfrm>
          <a:custGeom>
            <a:avLst/>
            <a:gdLst/>
            <a:ahLst/>
            <a:cxnLst/>
            <a:rect l="l" t="t" r="r" b="b"/>
            <a:pathLst>
              <a:path w="3027679">
                <a:moveTo>
                  <a:pt x="0" y="0"/>
                </a:moveTo>
                <a:lnTo>
                  <a:pt x="3027426" y="0"/>
                </a:lnTo>
              </a:path>
            </a:pathLst>
          </a:custGeom>
          <a:ln w="28575">
            <a:solidFill>
              <a:srgbClr val="F6921E"/>
            </a:solidFill>
          </a:ln>
        </p:spPr>
        <p:txBody>
          <a:bodyPr wrap="square" lIns="0" tIns="0" rIns="0" bIns="0" rtlCol="0"/>
          <a:lstStyle/>
          <a:p>
            <a:endParaRPr/>
          </a:p>
        </p:txBody>
      </p:sp>
      <p:sp>
        <p:nvSpPr>
          <p:cNvPr id="7" name="object 7"/>
          <p:cNvSpPr txBox="1"/>
          <p:nvPr/>
        </p:nvSpPr>
        <p:spPr>
          <a:xfrm>
            <a:off x="3214877" y="1705610"/>
            <a:ext cx="5074285" cy="1214120"/>
          </a:xfrm>
          <a:prstGeom prst="rect">
            <a:avLst/>
          </a:prstGeom>
        </p:spPr>
        <p:txBody>
          <a:bodyPr vert="horz" wrap="square" lIns="0" tIns="12065" rIns="0" bIns="0" rtlCol="0">
            <a:spAutoFit/>
          </a:bodyPr>
          <a:lstStyle/>
          <a:p>
            <a:pPr marL="298450" marR="5080" indent="-285750">
              <a:lnSpc>
                <a:spcPct val="100000"/>
              </a:lnSpc>
              <a:spcBef>
                <a:spcPts val="95"/>
              </a:spcBef>
              <a:buFont typeface="Arial"/>
              <a:buChar char="•"/>
              <a:tabLst>
                <a:tab pos="298450" algn="l"/>
              </a:tabLst>
            </a:pPr>
            <a:r>
              <a:rPr sz="2600" b="1" spc="95" dirty="0">
                <a:solidFill>
                  <a:srgbClr val="E2992C"/>
                </a:solidFill>
                <a:latin typeface="Century Gothic"/>
                <a:cs typeface="Century Gothic"/>
              </a:rPr>
              <a:t>Separates</a:t>
            </a:r>
            <a:r>
              <a:rPr sz="2600" b="1" spc="15" dirty="0">
                <a:solidFill>
                  <a:srgbClr val="E2992C"/>
                </a:solidFill>
                <a:latin typeface="Century Gothic"/>
                <a:cs typeface="Century Gothic"/>
              </a:rPr>
              <a:t> </a:t>
            </a:r>
            <a:r>
              <a:rPr sz="2600" b="1" spc="185" dirty="0">
                <a:solidFill>
                  <a:srgbClr val="E2992C"/>
                </a:solidFill>
                <a:latin typeface="Century Gothic"/>
                <a:cs typeface="Century Gothic"/>
              </a:rPr>
              <a:t>the</a:t>
            </a:r>
            <a:r>
              <a:rPr sz="2600" b="1" spc="20" dirty="0">
                <a:solidFill>
                  <a:srgbClr val="E2992C"/>
                </a:solidFill>
                <a:latin typeface="Century Gothic"/>
                <a:cs typeface="Century Gothic"/>
              </a:rPr>
              <a:t> </a:t>
            </a:r>
            <a:r>
              <a:rPr sz="2600" b="1" spc="170" dirty="0">
                <a:solidFill>
                  <a:srgbClr val="E2992C"/>
                </a:solidFill>
                <a:latin typeface="Century Gothic"/>
                <a:cs typeface="Century Gothic"/>
              </a:rPr>
              <a:t>ownership</a:t>
            </a:r>
            <a:r>
              <a:rPr sz="2600" b="1" spc="45" dirty="0">
                <a:solidFill>
                  <a:srgbClr val="E2992C"/>
                </a:solidFill>
                <a:latin typeface="Century Gothic"/>
                <a:cs typeface="Century Gothic"/>
              </a:rPr>
              <a:t> </a:t>
            </a:r>
            <a:r>
              <a:rPr sz="2600" b="1" spc="130" dirty="0">
                <a:solidFill>
                  <a:srgbClr val="E2992C"/>
                </a:solidFill>
                <a:latin typeface="Century Gothic"/>
                <a:cs typeface="Century Gothic"/>
              </a:rPr>
              <a:t>of </a:t>
            </a:r>
            <a:r>
              <a:rPr sz="2600" b="1" spc="185" dirty="0">
                <a:solidFill>
                  <a:srgbClr val="E2992C"/>
                </a:solidFill>
                <a:latin typeface="Century Gothic"/>
                <a:cs typeface="Century Gothic"/>
              </a:rPr>
              <a:t>the</a:t>
            </a:r>
            <a:r>
              <a:rPr sz="2600" b="1" spc="5" dirty="0">
                <a:solidFill>
                  <a:srgbClr val="E2992C"/>
                </a:solidFill>
                <a:latin typeface="Century Gothic"/>
                <a:cs typeface="Century Gothic"/>
              </a:rPr>
              <a:t> </a:t>
            </a:r>
            <a:r>
              <a:rPr sz="2600" b="1" spc="80" dirty="0">
                <a:solidFill>
                  <a:srgbClr val="E2992C"/>
                </a:solidFill>
                <a:latin typeface="Century Gothic"/>
                <a:cs typeface="Century Gothic"/>
              </a:rPr>
              <a:t>land</a:t>
            </a:r>
            <a:r>
              <a:rPr sz="2600" b="1" spc="25" dirty="0">
                <a:solidFill>
                  <a:srgbClr val="E2992C"/>
                </a:solidFill>
                <a:latin typeface="Century Gothic"/>
                <a:cs typeface="Century Gothic"/>
              </a:rPr>
              <a:t> </a:t>
            </a:r>
            <a:r>
              <a:rPr sz="2600" b="1" spc="65" dirty="0">
                <a:solidFill>
                  <a:srgbClr val="E2992C"/>
                </a:solidFill>
                <a:latin typeface="Century Gothic"/>
                <a:cs typeface="Century Gothic"/>
              </a:rPr>
              <a:t>and</a:t>
            </a:r>
            <a:r>
              <a:rPr sz="2600" b="1" spc="15" dirty="0">
                <a:solidFill>
                  <a:srgbClr val="E2992C"/>
                </a:solidFill>
                <a:latin typeface="Century Gothic"/>
                <a:cs typeface="Century Gothic"/>
              </a:rPr>
              <a:t> </a:t>
            </a:r>
            <a:r>
              <a:rPr sz="2600" b="1" spc="160" dirty="0">
                <a:solidFill>
                  <a:srgbClr val="E2992C"/>
                </a:solidFill>
                <a:latin typeface="Century Gothic"/>
                <a:cs typeface="Century Gothic"/>
              </a:rPr>
              <a:t>the </a:t>
            </a:r>
            <a:r>
              <a:rPr sz="2600" b="1" spc="155" dirty="0">
                <a:solidFill>
                  <a:srgbClr val="E2992C"/>
                </a:solidFill>
                <a:latin typeface="Century Gothic"/>
                <a:cs typeface="Century Gothic"/>
              </a:rPr>
              <a:t>improvements</a:t>
            </a:r>
            <a:endParaRPr sz="2600">
              <a:latin typeface="Century Gothic"/>
              <a:cs typeface="Century Gothic"/>
            </a:endParaRPr>
          </a:p>
        </p:txBody>
      </p:sp>
      <p:sp>
        <p:nvSpPr>
          <p:cNvPr id="8" name="object 8"/>
          <p:cNvSpPr txBox="1"/>
          <p:nvPr/>
        </p:nvSpPr>
        <p:spPr>
          <a:xfrm>
            <a:off x="3214877" y="3290823"/>
            <a:ext cx="5179695" cy="3195320"/>
          </a:xfrm>
          <a:prstGeom prst="rect">
            <a:avLst/>
          </a:prstGeom>
        </p:spPr>
        <p:txBody>
          <a:bodyPr vert="horz" wrap="square" lIns="0" tIns="12065" rIns="0" bIns="0" rtlCol="0">
            <a:spAutoFit/>
          </a:bodyPr>
          <a:lstStyle/>
          <a:p>
            <a:pPr marL="297815" indent="-285115">
              <a:lnSpc>
                <a:spcPct val="100000"/>
              </a:lnSpc>
              <a:spcBef>
                <a:spcPts val="95"/>
              </a:spcBef>
              <a:buFont typeface="Arial"/>
              <a:buChar char="•"/>
              <a:tabLst>
                <a:tab pos="297815" algn="l"/>
              </a:tabLst>
            </a:pPr>
            <a:r>
              <a:rPr sz="2600" b="1" spc="200" dirty="0">
                <a:solidFill>
                  <a:srgbClr val="E2992C"/>
                </a:solidFill>
                <a:latin typeface="Century Gothic"/>
                <a:cs typeface="Century Gothic"/>
              </a:rPr>
              <a:t>99</a:t>
            </a:r>
            <a:r>
              <a:rPr sz="2600" b="1" spc="120" dirty="0">
                <a:solidFill>
                  <a:srgbClr val="E2992C"/>
                </a:solidFill>
                <a:latin typeface="Century Gothic"/>
                <a:cs typeface="Century Gothic"/>
              </a:rPr>
              <a:t> </a:t>
            </a:r>
            <a:r>
              <a:rPr sz="2600" b="1" dirty="0">
                <a:solidFill>
                  <a:srgbClr val="E2992C"/>
                </a:solidFill>
                <a:latin typeface="Century Gothic"/>
                <a:cs typeface="Century Gothic"/>
              </a:rPr>
              <a:t>year</a:t>
            </a:r>
            <a:r>
              <a:rPr sz="2600" b="1" spc="125" dirty="0">
                <a:solidFill>
                  <a:srgbClr val="E2992C"/>
                </a:solidFill>
                <a:latin typeface="Century Gothic"/>
                <a:cs typeface="Century Gothic"/>
              </a:rPr>
              <a:t> </a:t>
            </a:r>
            <a:r>
              <a:rPr sz="2600" b="1" dirty="0">
                <a:solidFill>
                  <a:srgbClr val="E2992C"/>
                </a:solidFill>
                <a:latin typeface="Century Gothic"/>
                <a:cs typeface="Century Gothic"/>
              </a:rPr>
              <a:t>lease</a:t>
            </a:r>
            <a:r>
              <a:rPr sz="2600" b="1" spc="135" dirty="0">
                <a:solidFill>
                  <a:srgbClr val="E2992C"/>
                </a:solidFill>
                <a:latin typeface="Century Gothic"/>
                <a:cs typeface="Century Gothic"/>
              </a:rPr>
              <a:t> </a:t>
            </a:r>
            <a:r>
              <a:rPr sz="2600" b="1" spc="140" dirty="0">
                <a:solidFill>
                  <a:srgbClr val="E2992C"/>
                </a:solidFill>
                <a:latin typeface="Century Gothic"/>
                <a:cs typeface="Century Gothic"/>
              </a:rPr>
              <a:t>partnership</a:t>
            </a:r>
            <a:endParaRPr sz="2600">
              <a:latin typeface="Century Gothic"/>
              <a:cs typeface="Century Gothic"/>
            </a:endParaRPr>
          </a:p>
          <a:p>
            <a:pPr marL="297815" indent="-285115">
              <a:lnSpc>
                <a:spcPct val="100000"/>
              </a:lnSpc>
              <a:spcBef>
                <a:spcPts val="3120"/>
              </a:spcBef>
              <a:buFont typeface="Arial"/>
              <a:buChar char="•"/>
              <a:tabLst>
                <a:tab pos="297815" algn="l"/>
              </a:tabLst>
            </a:pPr>
            <a:r>
              <a:rPr sz="2600" b="1" spc="180" dirty="0">
                <a:solidFill>
                  <a:srgbClr val="E2992C"/>
                </a:solidFill>
                <a:latin typeface="Century Gothic"/>
                <a:cs typeface="Century Gothic"/>
              </a:rPr>
              <a:t>Permanent</a:t>
            </a:r>
            <a:r>
              <a:rPr sz="2600" b="1" spc="30" dirty="0">
                <a:solidFill>
                  <a:srgbClr val="E2992C"/>
                </a:solidFill>
                <a:latin typeface="Century Gothic"/>
                <a:cs typeface="Century Gothic"/>
              </a:rPr>
              <a:t> </a:t>
            </a:r>
            <a:r>
              <a:rPr sz="2600" b="1" spc="110" dirty="0">
                <a:solidFill>
                  <a:srgbClr val="E2992C"/>
                </a:solidFill>
                <a:latin typeface="Century Gothic"/>
                <a:cs typeface="Century Gothic"/>
              </a:rPr>
              <a:t>affordability</a:t>
            </a:r>
            <a:endParaRPr sz="2600">
              <a:latin typeface="Century Gothic"/>
              <a:cs typeface="Century Gothic"/>
            </a:endParaRPr>
          </a:p>
          <a:p>
            <a:pPr marL="297815" indent="-285115">
              <a:lnSpc>
                <a:spcPct val="100000"/>
              </a:lnSpc>
              <a:spcBef>
                <a:spcPts val="3125"/>
              </a:spcBef>
              <a:buFont typeface="Arial"/>
              <a:buChar char="•"/>
              <a:tabLst>
                <a:tab pos="297815" algn="l"/>
              </a:tabLst>
            </a:pPr>
            <a:r>
              <a:rPr sz="2600" b="1" spc="150" dirty="0">
                <a:solidFill>
                  <a:srgbClr val="E2992C"/>
                </a:solidFill>
                <a:latin typeface="Century Gothic"/>
                <a:cs typeface="Century Gothic"/>
              </a:rPr>
              <a:t>Subsidy</a:t>
            </a:r>
            <a:r>
              <a:rPr sz="2600" b="1" spc="30" dirty="0">
                <a:solidFill>
                  <a:srgbClr val="E2992C"/>
                </a:solidFill>
                <a:latin typeface="Century Gothic"/>
                <a:cs typeface="Century Gothic"/>
              </a:rPr>
              <a:t> </a:t>
            </a:r>
            <a:r>
              <a:rPr sz="2600" b="1" spc="155" dirty="0">
                <a:solidFill>
                  <a:srgbClr val="E2992C"/>
                </a:solidFill>
                <a:latin typeface="Century Gothic"/>
                <a:cs typeface="Century Gothic"/>
              </a:rPr>
              <a:t>retention</a:t>
            </a:r>
            <a:endParaRPr sz="2600">
              <a:latin typeface="Century Gothic"/>
              <a:cs typeface="Century Gothic"/>
            </a:endParaRPr>
          </a:p>
          <a:p>
            <a:pPr marL="298450" marR="5080" indent="-285750">
              <a:lnSpc>
                <a:spcPct val="100000"/>
              </a:lnSpc>
              <a:spcBef>
                <a:spcPts val="3120"/>
              </a:spcBef>
              <a:buFont typeface="Arial"/>
              <a:buChar char="•"/>
              <a:tabLst>
                <a:tab pos="298450" algn="l"/>
              </a:tabLst>
            </a:pPr>
            <a:r>
              <a:rPr sz="2600" b="1" spc="85" dirty="0">
                <a:solidFill>
                  <a:srgbClr val="E2992C"/>
                </a:solidFill>
                <a:latin typeface="Century Gothic"/>
                <a:cs typeface="Century Gothic"/>
              </a:rPr>
              <a:t>Balances</a:t>
            </a:r>
            <a:r>
              <a:rPr sz="2600" b="1" spc="10" dirty="0">
                <a:solidFill>
                  <a:srgbClr val="E2992C"/>
                </a:solidFill>
                <a:latin typeface="Century Gothic"/>
                <a:cs typeface="Century Gothic"/>
              </a:rPr>
              <a:t> </a:t>
            </a:r>
            <a:r>
              <a:rPr sz="2600" b="1" spc="165" dirty="0">
                <a:solidFill>
                  <a:srgbClr val="E2992C"/>
                </a:solidFill>
                <a:latin typeface="Century Gothic"/>
                <a:cs typeface="Century Gothic"/>
              </a:rPr>
              <a:t>current</a:t>
            </a:r>
            <a:r>
              <a:rPr sz="2600" b="1" spc="35" dirty="0">
                <a:solidFill>
                  <a:srgbClr val="E2992C"/>
                </a:solidFill>
                <a:latin typeface="Century Gothic"/>
                <a:cs typeface="Century Gothic"/>
              </a:rPr>
              <a:t> </a:t>
            </a:r>
            <a:r>
              <a:rPr sz="2600" b="1" spc="65" dirty="0">
                <a:solidFill>
                  <a:srgbClr val="E2992C"/>
                </a:solidFill>
                <a:latin typeface="Century Gothic"/>
                <a:cs typeface="Century Gothic"/>
              </a:rPr>
              <a:t>and</a:t>
            </a:r>
            <a:r>
              <a:rPr sz="2600" b="1" spc="10" dirty="0">
                <a:solidFill>
                  <a:srgbClr val="E2992C"/>
                </a:solidFill>
                <a:latin typeface="Century Gothic"/>
                <a:cs typeface="Century Gothic"/>
              </a:rPr>
              <a:t> </a:t>
            </a:r>
            <a:r>
              <a:rPr sz="2600" b="1" spc="200" dirty="0">
                <a:solidFill>
                  <a:srgbClr val="E2992C"/>
                </a:solidFill>
                <a:latin typeface="Century Gothic"/>
                <a:cs typeface="Century Gothic"/>
              </a:rPr>
              <a:t>future </a:t>
            </a:r>
            <a:r>
              <a:rPr sz="2600" b="1" spc="180" dirty="0">
                <a:solidFill>
                  <a:srgbClr val="E2992C"/>
                </a:solidFill>
                <a:latin typeface="Century Gothic"/>
                <a:cs typeface="Century Gothic"/>
              </a:rPr>
              <a:t>interests</a:t>
            </a:r>
            <a:endParaRPr sz="2600">
              <a:latin typeface="Century Gothic"/>
              <a:cs typeface="Century Gothic"/>
            </a:endParaRPr>
          </a:p>
        </p:txBody>
      </p:sp>
      <p:grpSp>
        <p:nvGrpSpPr>
          <p:cNvPr id="9" name="object 9"/>
          <p:cNvGrpSpPr/>
          <p:nvPr/>
        </p:nvGrpSpPr>
        <p:grpSpPr>
          <a:xfrm>
            <a:off x="8501423" y="2621660"/>
            <a:ext cx="3282950" cy="2235200"/>
            <a:chOff x="8501423" y="2621660"/>
            <a:chExt cx="3282950" cy="2235200"/>
          </a:xfrm>
        </p:grpSpPr>
        <p:sp>
          <p:nvSpPr>
            <p:cNvPr id="10" name="object 10"/>
            <p:cNvSpPr/>
            <p:nvPr/>
          </p:nvSpPr>
          <p:spPr>
            <a:xfrm>
              <a:off x="8501423" y="3368339"/>
              <a:ext cx="3282950" cy="1488440"/>
            </a:xfrm>
            <a:custGeom>
              <a:avLst/>
              <a:gdLst/>
              <a:ahLst/>
              <a:cxnLst/>
              <a:rect l="l" t="t" r="r" b="b"/>
              <a:pathLst>
                <a:path w="3282950" h="1488439">
                  <a:moveTo>
                    <a:pt x="756108" y="0"/>
                  </a:moveTo>
                  <a:lnTo>
                    <a:pt x="2549412" y="2478"/>
                  </a:lnTo>
                  <a:lnTo>
                    <a:pt x="2582591" y="20649"/>
                  </a:lnTo>
                  <a:lnTo>
                    <a:pt x="3282922" y="1427620"/>
                  </a:lnTo>
                  <a:lnTo>
                    <a:pt x="3279041" y="1452872"/>
                  </a:lnTo>
                  <a:lnTo>
                    <a:pt x="3260475" y="1474365"/>
                  </a:lnTo>
                  <a:lnTo>
                    <a:pt x="3231692" y="1486582"/>
                  </a:lnTo>
                  <a:lnTo>
                    <a:pt x="67784" y="1488010"/>
                  </a:lnTo>
                  <a:lnTo>
                    <a:pt x="46221" y="1485162"/>
                  </a:lnTo>
                  <a:lnTo>
                    <a:pt x="8599" y="1461188"/>
                  </a:lnTo>
                  <a:lnTo>
                    <a:pt x="0" y="1441673"/>
                  </a:lnTo>
                  <a:lnTo>
                    <a:pt x="1407" y="1421060"/>
                  </a:lnTo>
                  <a:lnTo>
                    <a:pt x="692255" y="35016"/>
                  </a:lnTo>
                  <a:lnTo>
                    <a:pt x="717123" y="9742"/>
                  </a:lnTo>
                  <a:lnTo>
                    <a:pt x="756108" y="0"/>
                  </a:lnTo>
                  <a:close/>
                </a:path>
              </a:pathLst>
            </a:custGeom>
            <a:solidFill>
              <a:srgbClr val="76B45C"/>
            </a:solidFill>
          </p:spPr>
          <p:txBody>
            <a:bodyPr wrap="square" lIns="0" tIns="0" rIns="0" bIns="0" rtlCol="0"/>
            <a:lstStyle/>
            <a:p>
              <a:endParaRPr/>
            </a:p>
          </p:txBody>
        </p:sp>
        <p:sp>
          <p:nvSpPr>
            <p:cNvPr id="11" name="object 11"/>
            <p:cNvSpPr/>
            <p:nvPr/>
          </p:nvSpPr>
          <p:spPr>
            <a:xfrm>
              <a:off x="10330052" y="2621660"/>
              <a:ext cx="0" cy="1452245"/>
            </a:xfrm>
            <a:custGeom>
              <a:avLst/>
              <a:gdLst/>
              <a:ahLst/>
              <a:cxnLst/>
              <a:rect l="l" t="t" r="r" b="b"/>
              <a:pathLst>
                <a:path h="1452245">
                  <a:moveTo>
                    <a:pt x="0" y="0"/>
                  </a:moveTo>
                  <a:lnTo>
                    <a:pt x="0" y="1451864"/>
                  </a:lnTo>
                </a:path>
              </a:pathLst>
            </a:custGeom>
            <a:ln w="9525">
              <a:solidFill>
                <a:srgbClr val="000000"/>
              </a:solidFill>
              <a:prstDash val="sysDash"/>
            </a:ln>
          </p:spPr>
          <p:txBody>
            <a:bodyPr wrap="square" lIns="0" tIns="0" rIns="0" bIns="0" rtlCol="0"/>
            <a:lstStyle/>
            <a:p>
              <a:endParaRPr/>
            </a:p>
          </p:txBody>
        </p:sp>
      </p:grpSp>
      <p:grpSp>
        <p:nvGrpSpPr>
          <p:cNvPr id="12" name="object 12"/>
          <p:cNvGrpSpPr/>
          <p:nvPr/>
        </p:nvGrpSpPr>
        <p:grpSpPr>
          <a:xfrm>
            <a:off x="9191492" y="1099171"/>
            <a:ext cx="2280920" cy="1436370"/>
            <a:chOff x="9191492" y="1099171"/>
            <a:chExt cx="2280920" cy="1436370"/>
          </a:xfrm>
        </p:grpSpPr>
        <p:sp>
          <p:nvSpPr>
            <p:cNvPr id="13" name="object 13"/>
            <p:cNvSpPr/>
            <p:nvPr/>
          </p:nvSpPr>
          <p:spPr>
            <a:xfrm>
              <a:off x="10149268" y="1739963"/>
              <a:ext cx="1049020" cy="740410"/>
            </a:xfrm>
            <a:custGeom>
              <a:avLst/>
              <a:gdLst/>
              <a:ahLst/>
              <a:cxnLst/>
              <a:rect l="l" t="t" r="r" b="b"/>
              <a:pathLst>
                <a:path w="1049020" h="740410">
                  <a:moveTo>
                    <a:pt x="273596" y="224650"/>
                  </a:moveTo>
                  <a:lnTo>
                    <a:pt x="0" y="335140"/>
                  </a:lnTo>
                  <a:lnTo>
                    <a:pt x="0" y="740232"/>
                  </a:lnTo>
                  <a:lnTo>
                    <a:pt x="273596" y="629754"/>
                  </a:lnTo>
                  <a:lnTo>
                    <a:pt x="273596" y="224650"/>
                  </a:lnTo>
                  <a:close/>
                </a:path>
                <a:path w="1049020" h="740410">
                  <a:moveTo>
                    <a:pt x="1048893" y="0"/>
                  </a:moveTo>
                  <a:lnTo>
                    <a:pt x="930376" y="47866"/>
                  </a:lnTo>
                  <a:lnTo>
                    <a:pt x="1048893" y="95783"/>
                  </a:lnTo>
                  <a:lnTo>
                    <a:pt x="1048893" y="0"/>
                  </a:lnTo>
                  <a:close/>
                </a:path>
              </a:pathLst>
            </a:custGeom>
            <a:solidFill>
              <a:srgbClr val="E4C935"/>
            </a:solidFill>
          </p:spPr>
          <p:txBody>
            <a:bodyPr wrap="square" lIns="0" tIns="0" rIns="0" bIns="0" rtlCol="0"/>
            <a:lstStyle/>
            <a:p>
              <a:endParaRPr/>
            </a:p>
          </p:txBody>
        </p:sp>
        <p:sp>
          <p:nvSpPr>
            <p:cNvPr id="14" name="object 14"/>
            <p:cNvSpPr/>
            <p:nvPr/>
          </p:nvSpPr>
          <p:spPr>
            <a:xfrm>
              <a:off x="9237093" y="1522707"/>
              <a:ext cx="912494" cy="957580"/>
            </a:xfrm>
            <a:custGeom>
              <a:avLst/>
              <a:gdLst/>
              <a:ahLst/>
              <a:cxnLst/>
              <a:rect l="l" t="t" r="r" b="b"/>
              <a:pathLst>
                <a:path w="912495" h="957580">
                  <a:moveTo>
                    <a:pt x="456068" y="0"/>
                  </a:moveTo>
                  <a:lnTo>
                    <a:pt x="0" y="184143"/>
                  </a:lnTo>
                  <a:lnTo>
                    <a:pt x="0" y="589212"/>
                  </a:lnTo>
                  <a:lnTo>
                    <a:pt x="912178" y="957478"/>
                  </a:lnTo>
                  <a:lnTo>
                    <a:pt x="912178" y="552395"/>
                  </a:lnTo>
                  <a:lnTo>
                    <a:pt x="456068" y="0"/>
                  </a:lnTo>
                  <a:close/>
                </a:path>
              </a:pathLst>
            </a:custGeom>
            <a:solidFill>
              <a:srgbClr val="F9DD39"/>
            </a:solidFill>
          </p:spPr>
          <p:txBody>
            <a:bodyPr wrap="square" lIns="0" tIns="0" rIns="0" bIns="0" rtlCol="0"/>
            <a:lstStyle/>
            <a:p>
              <a:endParaRPr/>
            </a:p>
          </p:txBody>
        </p:sp>
        <p:sp>
          <p:nvSpPr>
            <p:cNvPr id="15" name="object 15"/>
            <p:cNvSpPr/>
            <p:nvPr/>
          </p:nvSpPr>
          <p:spPr>
            <a:xfrm>
              <a:off x="9191492" y="1522707"/>
              <a:ext cx="1003935" cy="622935"/>
            </a:xfrm>
            <a:custGeom>
              <a:avLst/>
              <a:gdLst/>
              <a:ahLst/>
              <a:cxnLst/>
              <a:rect l="l" t="t" r="r" b="b"/>
              <a:pathLst>
                <a:path w="1003934" h="622935">
                  <a:moveTo>
                    <a:pt x="501669" y="0"/>
                  </a:moveTo>
                  <a:lnTo>
                    <a:pt x="0" y="202540"/>
                  </a:lnTo>
                  <a:lnTo>
                    <a:pt x="0" y="217246"/>
                  </a:lnTo>
                  <a:lnTo>
                    <a:pt x="501669" y="14705"/>
                  </a:lnTo>
                  <a:lnTo>
                    <a:pt x="1003342" y="622356"/>
                  </a:lnTo>
                  <a:lnTo>
                    <a:pt x="1003342" y="607632"/>
                  </a:lnTo>
                  <a:lnTo>
                    <a:pt x="501669" y="0"/>
                  </a:lnTo>
                  <a:close/>
                </a:path>
              </a:pathLst>
            </a:custGeom>
            <a:solidFill>
              <a:srgbClr val="D4731B"/>
            </a:solidFill>
          </p:spPr>
          <p:txBody>
            <a:bodyPr wrap="square" lIns="0" tIns="0" rIns="0" bIns="0" rtlCol="0"/>
            <a:lstStyle/>
            <a:p>
              <a:endParaRPr/>
            </a:p>
          </p:txBody>
        </p:sp>
        <p:sp>
          <p:nvSpPr>
            <p:cNvPr id="16" name="object 16"/>
            <p:cNvSpPr/>
            <p:nvPr/>
          </p:nvSpPr>
          <p:spPr>
            <a:xfrm>
              <a:off x="9693162" y="1099171"/>
              <a:ext cx="1550670" cy="1031240"/>
            </a:xfrm>
            <a:custGeom>
              <a:avLst/>
              <a:gdLst/>
              <a:ahLst/>
              <a:cxnLst/>
              <a:rect l="l" t="t" r="r" b="b"/>
              <a:pathLst>
                <a:path w="1550670" h="1031239">
                  <a:moveTo>
                    <a:pt x="1048938" y="0"/>
                  </a:moveTo>
                  <a:lnTo>
                    <a:pt x="0" y="423535"/>
                  </a:lnTo>
                  <a:lnTo>
                    <a:pt x="501673" y="1031168"/>
                  </a:lnTo>
                  <a:lnTo>
                    <a:pt x="1550641" y="607679"/>
                  </a:lnTo>
                  <a:lnTo>
                    <a:pt x="1048938" y="0"/>
                  </a:lnTo>
                  <a:close/>
                </a:path>
              </a:pathLst>
            </a:custGeom>
            <a:solidFill>
              <a:srgbClr val="E69213"/>
            </a:solidFill>
          </p:spPr>
          <p:txBody>
            <a:bodyPr wrap="square" lIns="0" tIns="0" rIns="0" bIns="0" rtlCol="0"/>
            <a:lstStyle/>
            <a:p>
              <a:endParaRPr/>
            </a:p>
          </p:txBody>
        </p:sp>
        <p:sp>
          <p:nvSpPr>
            <p:cNvPr id="17" name="object 17"/>
            <p:cNvSpPr/>
            <p:nvPr/>
          </p:nvSpPr>
          <p:spPr>
            <a:xfrm>
              <a:off x="10194835" y="1706850"/>
              <a:ext cx="1049020" cy="438784"/>
            </a:xfrm>
            <a:custGeom>
              <a:avLst/>
              <a:gdLst/>
              <a:ahLst/>
              <a:cxnLst/>
              <a:rect l="l" t="t" r="r" b="b"/>
              <a:pathLst>
                <a:path w="1049020" h="438785">
                  <a:moveTo>
                    <a:pt x="1048967" y="0"/>
                  </a:moveTo>
                  <a:lnTo>
                    <a:pt x="0" y="423489"/>
                  </a:lnTo>
                  <a:lnTo>
                    <a:pt x="0" y="438212"/>
                  </a:lnTo>
                  <a:lnTo>
                    <a:pt x="1048967" y="14705"/>
                  </a:lnTo>
                  <a:lnTo>
                    <a:pt x="1048967" y="0"/>
                  </a:lnTo>
                  <a:close/>
                </a:path>
              </a:pathLst>
            </a:custGeom>
            <a:solidFill>
              <a:srgbClr val="D45F1D"/>
            </a:solidFill>
          </p:spPr>
          <p:txBody>
            <a:bodyPr wrap="square" lIns="0" tIns="0" rIns="0" bIns="0" rtlCol="0"/>
            <a:lstStyle/>
            <a:p>
              <a:endParaRPr/>
            </a:p>
          </p:txBody>
        </p:sp>
        <p:sp>
          <p:nvSpPr>
            <p:cNvPr id="18" name="object 18"/>
            <p:cNvSpPr/>
            <p:nvPr/>
          </p:nvSpPr>
          <p:spPr>
            <a:xfrm>
              <a:off x="10422868" y="2001445"/>
              <a:ext cx="410845" cy="534035"/>
            </a:xfrm>
            <a:custGeom>
              <a:avLst/>
              <a:gdLst/>
              <a:ahLst/>
              <a:cxnLst/>
              <a:rect l="l" t="t" r="r" b="b"/>
              <a:pathLst>
                <a:path w="410845" h="534035">
                  <a:moveTo>
                    <a:pt x="0" y="0"/>
                  </a:moveTo>
                  <a:lnTo>
                    <a:pt x="0" y="368263"/>
                  </a:lnTo>
                  <a:lnTo>
                    <a:pt x="410503" y="533979"/>
                  </a:lnTo>
                  <a:lnTo>
                    <a:pt x="410503" y="165711"/>
                  </a:lnTo>
                  <a:lnTo>
                    <a:pt x="0" y="0"/>
                  </a:lnTo>
                  <a:close/>
                </a:path>
              </a:pathLst>
            </a:custGeom>
            <a:solidFill>
              <a:srgbClr val="F9DD39"/>
            </a:solidFill>
          </p:spPr>
          <p:txBody>
            <a:bodyPr wrap="square" lIns="0" tIns="0" rIns="0" bIns="0" rtlCol="0"/>
            <a:lstStyle/>
            <a:p>
              <a:endParaRPr/>
            </a:p>
          </p:txBody>
        </p:sp>
        <p:sp>
          <p:nvSpPr>
            <p:cNvPr id="19" name="object 19"/>
            <p:cNvSpPr/>
            <p:nvPr/>
          </p:nvSpPr>
          <p:spPr>
            <a:xfrm>
              <a:off x="10970134" y="1787820"/>
              <a:ext cx="182880" cy="287655"/>
            </a:xfrm>
            <a:custGeom>
              <a:avLst/>
              <a:gdLst/>
              <a:ahLst/>
              <a:cxnLst/>
              <a:rect l="l" t="t" r="r" b="b"/>
              <a:pathLst>
                <a:path w="182879" h="287655">
                  <a:moveTo>
                    <a:pt x="182470" y="0"/>
                  </a:moveTo>
                  <a:lnTo>
                    <a:pt x="0" y="73704"/>
                  </a:lnTo>
                  <a:lnTo>
                    <a:pt x="0" y="287282"/>
                  </a:lnTo>
                  <a:lnTo>
                    <a:pt x="182470" y="213625"/>
                  </a:lnTo>
                  <a:lnTo>
                    <a:pt x="182470" y="0"/>
                  </a:lnTo>
                  <a:close/>
                </a:path>
              </a:pathLst>
            </a:custGeom>
            <a:solidFill>
              <a:srgbClr val="9C4E23"/>
            </a:solidFill>
          </p:spPr>
          <p:txBody>
            <a:bodyPr wrap="square" lIns="0" tIns="0" rIns="0" bIns="0" rtlCol="0"/>
            <a:lstStyle/>
            <a:p>
              <a:endParaRPr/>
            </a:p>
          </p:txBody>
        </p:sp>
        <p:pic>
          <p:nvPicPr>
            <p:cNvPr id="20" name="object 20"/>
            <p:cNvPicPr/>
            <p:nvPr/>
          </p:nvPicPr>
          <p:blipFill>
            <a:blip r:embed="rId4" cstate="print"/>
            <a:stretch>
              <a:fillRect/>
            </a:stretch>
          </p:blipFill>
          <p:spPr>
            <a:xfrm>
              <a:off x="10979290" y="1798893"/>
              <a:ext cx="164157" cy="88409"/>
            </a:xfrm>
            <a:prstGeom prst="rect">
              <a:avLst/>
            </a:prstGeom>
          </p:spPr>
        </p:pic>
        <p:sp>
          <p:nvSpPr>
            <p:cNvPr id="21" name="object 21"/>
            <p:cNvSpPr/>
            <p:nvPr/>
          </p:nvSpPr>
          <p:spPr>
            <a:xfrm>
              <a:off x="10833372" y="1832054"/>
              <a:ext cx="593090" cy="703580"/>
            </a:xfrm>
            <a:custGeom>
              <a:avLst/>
              <a:gdLst/>
              <a:ahLst/>
              <a:cxnLst/>
              <a:rect l="l" t="t" r="r" b="b"/>
              <a:pathLst>
                <a:path w="593090" h="703580">
                  <a:moveTo>
                    <a:pt x="319232" y="0"/>
                  </a:moveTo>
                  <a:lnTo>
                    <a:pt x="0" y="386666"/>
                  </a:lnTo>
                  <a:lnTo>
                    <a:pt x="0" y="703370"/>
                  </a:lnTo>
                  <a:lnTo>
                    <a:pt x="592828" y="463997"/>
                  </a:lnTo>
                  <a:lnTo>
                    <a:pt x="592828" y="110439"/>
                  </a:lnTo>
                  <a:lnTo>
                    <a:pt x="319232" y="0"/>
                  </a:lnTo>
                  <a:close/>
                </a:path>
              </a:pathLst>
            </a:custGeom>
            <a:solidFill>
              <a:srgbClr val="E4C935"/>
            </a:solidFill>
          </p:spPr>
          <p:txBody>
            <a:bodyPr wrap="square" lIns="0" tIns="0" rIns="0" bIns="0" rtlCol="0"/>
            <a:lstStyle/>
            <a:p>
              <a:endParaRPr/>
            </a:p>
          </p:txBody>
        </p:sp>
        <p:sp>
          <p:nvSpPr>
            <p:cNvPr id="22" name="object 22"/>
            <p:cNvSpPr/>
            <p:nvPr/>
          </p:nvSpPr>
          <p:spPr>
            <a:xfrm>
              <a:off x="10422868" y="1522707"/>
              <a:ext cx="730250" cy="681355"/>
            </a:xfrm>
            <a:custGeom>
              <a:avLst/>
              <a:gdLst/>
              <a:ahLst/>
              <a:cxnLst/>
              <a:rect l="l" t="t" r="r" b="b"/>
              <a:pathLst>
                <a:path w="730250" h="681355">
                  <a:moveTo>
                    <a:pt x="0" y="0"/>
                  </a:moveTo>
                  <a:lnTo>
                    <a:pt x="0" y="515561"/>
                  </a:lnTo>
                  <a:lnTo>
                    <a:pt x="410503" y="681272"/>
                  </a:lnTo>
                  <a:lnTo>
                    <a:pt x="729735" y="294583"/>
                  </a:lnTo>
                  <a:lnTo>
                    <a:pt x="0" y="0"/>
                  </a:lnTo>
                  <a:close/>
                </a:path>
              </a:pathLst>
            </a:custGeom>
            <a:solidFill>
              <a:srgbClr val="EB8415"/>
            </a:solidFill>
          </p:spPr>
          <p:txBody>
            <a:bodyPr wrap="square" lIns="0" tIns="0" rIns="0" bIns="0" rtlCol="0"/>
            <a:lstStyle/>
            <a:p>
              <a:endParaRPr/>
            </a:p>
          </p:txBody>
        </p:sp>
        <p:sp>
          <p:nvSpPr>
            <p:cNvPr id="23" name="object 23"/>
            <p:cNvSpPr/>
            <p:nvPr/>
          </p:nvSpPr>
          <p:spPr>
            <a:xfrm>
              <a:off x="10422868" y="2038268"/>
              <a:ext cx="410845" cy="180975"/>
            </a:xfrm>
            <a:custGeom>
              <a:avLst/>
              <a:gdLst/>
              <a:ahLst/>
              <a:cxnLst/>
              <a:rect l="l" t="t" r="r" b="b"/>
              <a:pathLst>
                <a:path w="410845" h="180975">
                  <a:moveTo>
                    <a:pt x="0" y="0"/>
                  </a:moveTo>
                  <a:lnTo>
                    <a:pt x="0" y="14735"/>
                  </a:lnTo>
                  <a:lnTo>
                    <a:pt x="410503" y="180452"/>
                  </a:lnTo>
                  <a:lnTo>
                    <a:pt x="410503" y="165711"/>
                  </a:lnTo>
                  <a:lnTo>
                    <a:pt x="0" y="0"/>
                  </a:lnTo>
                  <a:close/>
                </a:path>
              </a:pathLst>
            </a:custGeom>
            <a:solidFill>
              <a:srgbClr val="D4731B"/>
            </a:solidFill>
          </p:spPr>
          <p:txBody>
            <a:bodyPr wrap="square" lIns="0" tIns="0" rIns="0" bIns="0" rtlCol="0"/>
            <a:lstStyle/>
            <a:p>
              <a:endParaRPr/>
            </a:p>
          </p:txBody>
        </p:sp>
        <p:sp>
          <p:nvSpPr>
            <p:cNvPr id="24" name="object 24"/>
            <p:cNvSpPr/>
            <p:nvPr/>
          </p:nvSpPr>
          <p:spPr>
            <a:xfrm>
              <a:off x="10833367" y="1817293"/>
              <a:ext cx="638810" cy="401955"/>
            </a:xfrm>
            <a:custGeom>
              <a:avLst/>
              <a:gdLst/>
              <a:ahLst/>
              <a:cxnLst/>
              <a:rect l="l" t="t" r="r" b="b"/>
              <a:pathLst>
                <a:path w="638809" h="401955">
                  <a:moveTo>
                    <a:pt x="638467" y="128892"/>
                  </a:moveTo>
                  <a:lnTo>
                    <a:pt x="319227" y="0"/>
                  </a:lnTo>
                  <a:lnTo>
                    <a:pt x="0" y="386689"/>
                  </a:lnTo>
                  <a:lnTo>
                    <a:pt x="0" y="401434"/>
                  </a:lnTo>
                  <a:lnTo>
                    <a:pt x="319227" y="14770"/>
                  </a:lnTo>
                  <a:lnTo>
                    <a:pt x="638467" y="143649"/>
                  </a:lnTo>
                  <a:lnTo>
                    <a:pt x="638467" y="128892"/>
                  </a:lnTo>
                  <a:close/>
                </a:path>
              </a:pathLst>
            </a:custGeom>
            <a:solidFill>
              <a:srgbClr val="D45F1D"/>
            </a:solidFill>
          </p:spPr>
          <p:txBody>
            <a:bodyPr wrap="square" lIns="0" tIns="0" rIns="0" bIns="0" rtlCol="0"/>
            <a:lstStyle/>
            <a:p>
              <a:endParaRPr/>
            </a:p>
          </p:txBody>
        </p:sp>
        <p:sp>
          <p:nvSpPr>
            <p:cNvPr id="25" name="object 25"/>
            <p:cNvSpPr/>
            <p:nvPr/>
          </p:nvSpPr>
          <p:spPr>
            <a:xfrm>
              <a:off x="11015769" y="2447046"/>
              <a:ext cx="137160" cy="70485"/>
            </a:xfrm>
            <a:custGeom>
              <a:avLst/>
              <a:gdLst/>
              <a:ahLst/>
              <a:cxnLst/>
              <a:rect l="l" t="t" r="r" b="b"/>
              <a:pathLst>
                <a:path w="137159" h="70485">
                  <a:moveTo>
                    <a:pt x="0" y="0"/>
                  </a:moveTo>
                  <a:lnTo>
                    <a:pt x="0" y="14723"/>
                  </a:lnTo>
                  <a:lnTo>
                    <a:pt x="136834" y="69974"/>
                  </a:lnTo>
                  <a:lnTo>
                    <a:pt x="136834" y="55235"/>
                  </a:lnTo>
                  <a:lnTo>
                    <a:pt x="0" y="0"/>
                  </a:lnTo>
                  <a:close/>
                </a:path>
              </a:pathLst>
            </a:custGeom>
            <a:solidFill>
              <a:srgbClr val="CDCCC9"/>
            </a:solidFill>
          </p:spPr>
          <p:txBody>
            <a:bodyPr wrap="square" lIns="0" tIns="0" rIns="0" bIns="0" rtlCol="0"/>
            <a:lstStyle/>
            <a:p>
              <a:endParaRPr/>
            </a:p>
          </p:txBody>
        </p:sp>
        <p:sp>
          <p:nvSpPr>
            <p:cNvPr id="26" name="object 26"/>
            <p:cNvSpPr/>
            <p:nvPr/>
          </p:nvSpPr>
          <p:spPr>
            <a:xfrm>
              <a:off x="11243803" y="2281328"/>
              <a:ext cx="182880" cy="88900"/>
            </a:xfrm>
            <a:custGeom>
              <a:avLst/>
              <a:gdLst/>
              <a:ahLst/>
              <a:cxnLst/>
              <a:rect l="l" t="t" r="r" b="b"/>
              <a:pathLst>
                <a:path w="182879" h="88900">
                  <a:moveTo>
                    <a:pt x="182397" y="0"/>
                  </a:moveTo>
                  <a:lnTo>
                    <a:pt x="0" y="73657"/>
                  </a:lnTo>
                  <a:lnTo>
                    <a:pt x="0" y="88380"/>
                  </a:lnTo>
                  <a:lnTo>
                    <a:pt x="182397" y="14723"/>
                  </a:lnTo>
                  <a:lnTo>
                    <a:pt x="182397" y="0"/>
                  </a:lnTo>
                  <a:close/>
                </a:path>
              </a:pathLst>
            </a:custGeom>
            <a:solidFill>
              <a:srgbClr val="7BA229"/>
            </a:solidFill>
          </p:spPr>
          <p:txBody>
            <a:bodyPr wrap="square" lIns="0" tIns="0" rIns="0" bIns="0" rtlCol="0"/>
            <a:lstStyle/>
            <a:p>
              <a:endParaRPr/>
            </a:p>
          </p:txBody>
        </p:sp>
        <p:sp>
          <p:nvSpPr>
            <p:cNvPr id="27" name="object 27"/>
            <p:cNvSpPr/>
            <p:nvPr/>
          </p:nvSpPr>
          <p:spPr>
            <a:xfrm>
              <a:off x="11015769" y="2354986"/>
              <a:ext cx="365125" cy="147320"/>
            </a:xfrm>
            <a:custGeom>
              <a:avLst/>
              <a:gdLst/>
              <a:ahLst/>
              <a:cxnLst/>
              <a:rect l="l" t="t" r="r" b="b"/>
              <a:pathLst>
                <a:path w="365125" h="147319">
                  <a:moveTo>
                    <a:pt x="228033" y="0"/>
                  </a:moveTo>
                  <a:lnTo>
                    <a:pt x="0" y="92060"/>
                  </a:lnTo>
                  <a:lnTo>
                    <a:pt x="136834" y="147295"/>
                  </a:lnTo>
                  <a:lnTo>
                    <a:pt x="364867" y="55237"/>
                  </a:lnTo>
                  <a:lnTo>
                    <a:pt x="228033" y="0"/>
                  </a:lnTo>
                  <a:close/>
                </a:path>
              </a:pathLst>
            </a:custGeom>
            <a:solidFill>
              <a:srgbClr val="E8E8E7"/>
            </a:solidFill>
          </p:spPr>
          <p:txBody>
            <a:bodyPr wrap="square" lIns="0" tIns="0" rIns="0" bIns="0" rtlCol="0"/>
            <a:lstStyle/>
            <a:p>
              <a:endParaRPr/>
            </a:p>
          </p:txBody>
        </p:sp>
        <p:sp>
          <p:nvSpPr>
            <p:cNvPr id="28" name="object 28"/>
            <p:cNvSpPr/>
            <p:nvPr/>
          </p:nvSpPr>
          <p:spPr>
            <a:xfrm>
              <a:off x="11152604" y="2410223"/>
              <a:ext cx="228600" cy="107314"/>
            </a:xfrm>
            <a:custGeom>
              <a:avLst/>
              <a:gdLst/>
              <a:ahLst/>
              <a:cxnLst/>
              <a:rect l="l" t="t" r="r" b="b"/>
              <a:pathLst>
                <a:path w="228600" h="107314">
                  <a:moveTo>
                    <a:pt x="228033" y="0"/>
                  </a:moveTo>
                  <a:lnTo>
                    <a:pt x="0" y="92058"/>
                  </a:lnTo>
                  <a:lnTo>
                    <a:pt x="0" y="106797"/>
                  </a:lnTo>
                  <a:lnTo>
                    <a:pt x="228033" y="14723"/>
                  </a:lnTo>
                  <a:lnTo>
                    <a:pt x="228033" y="0"/>
                  </a:lnTo>
                  <a:close/>
                </a:path>
              </a:pathLst>
            </a:custGeom>
            <a:solidFill>
              <a:srgbClr val="B1B0AF"/>
            </a:solidFill>
          </p:spPr>
          <p:txBody>
            <a:bodyPr wrap="square" lIns="0" tIns="0" rIns="0" bIns="0" rtlCol="0"/>
            <a:lstStyle/>
            <a:p>
              <a:endParaRPr/>
            </a:p>
          </p:txBody>
        </p:sp>
        <p:sp>
          <p:nvSpPr>
            <p:cNvPr id="29" name="object 29"/>
            <p:cNvSpPr/>
            <p:nvPr/>
          </p:nvSpPr>
          <p:spPr>
            <a:xfrm>
              <a:off x="11015769" y="2111920"/>
              <a:ext cx="228600" cy="335280"/>
            </a:xfrm>
            <a:custGeom>
              <a:avLst/>
              <a:gdLst/>
              <a:ahLst/>
              <a:cxnLst/>
              <a:rect l="l" t="t" r="r" b="b"/>
              <a:pathLst>
                <a:path w="228600" h="335280">
                  <a:moveTo>
                    <a:pt x="228033" y="0"/>
                  </a:moveTo>
                  <a:lnTo>
                    <a:pt x="0" y="92060"/>
                  </a:lnTo>
                  <a:lnTo>
                    <a:pt x="0" y="335126"/>
                  </a:lnTo>
                  <a:lnTo>
                    <a:pt x="228033" y="243066"/>
                  </a:lnTo>
                  <a:lnTo>
                    <a:pt x="228033" y="0"/>
                  </a:lnTo>
                  <a:close/>
                </a:path>
              </a:pathLst>
            </a:custGeom>
            <a:solidFill>
              <a:srgbClr val="9C4E23"/>
            </a:solidFill>
          </p:spPr>
          <p:txBody>
            <a:bodyPr wrap="square" lIns="0" tIns="0" rIns="0" bIns="0" rtlCol="0"/>
            <a:lstStyle/>
            <a:p>
              <a:endParaRPr/>
            </a:p>
          </p:txBody>
        </p:sp>
        <p:pic>
          <p:nvPicPr>
            <p:cNvPr id="30" name="object 30"/>
            <p:cNvPicPr/>
            <p:nvPr/>
          </p:nvPicPr>
          <p:blipFill>
            <a:blip r:embed="rId5" cstate="print"/>
            <a:stretch>
              <a:fillRect/>
            </a:stretch>
          </p:blipFill>
          <p:spPr>
            <a:xfrm>
              <a:off x="11024853" y="2122969"/>
              <a:ext cx="209793" cy="320396"/>
            </a:xfrm>
            <a:prstGeom prst="rect">
              <a:avLst/>
            </a:prstGeom>
          </p:spPr>
        </p:pic>
        <p:sp>
          <p:nvSpPr>
            <p:cNvPr id="31" name="object 31"/>
            <p:cNvSpPr/>
            <p:nvPr/>
          </p:nvSpPr>
          <p:spPr>
            <a:xfrm>
              <a:off x="10194835" y="2100876"/>
              <a:ext cx="182880" cy="287655"/>
            </a:xfrm>
            <a:custGeom>
              <a:avLst/>
              <a:gdLst/>
              <a:ahLst/>
              <a:cxnLst/>
              <a:rect l="l" t="t" r="r" b="b"/>
              <a:pathLst>
                <a:path w="182879" h="287655">
                  <a:moveTo>
                    <a:pt x="182470" y="0"/>
                  </a:moveTo>
                  <a:lnTo>
                    <a:pt x="0" y="73651"/>
                  </a:lnTo>
                  <a:lnTo>
                    <a:pt x="0" y="287253"/>
                  </a:lnTo>
                  <a:lnTo>
                    <a:pt x="182470" y="213596"/>
                  </a:lnTo>
                  <a:lnTo>
                    <a:pt x="182470" y="0"/>
                  </a:lnTo>
                  <a:close/>
                </a:path>
              </a:pathLst>
            </a:custGeom>
            <a:solidFill>
              <a:srgbClr val="9C4E23"/>
            </a:solidFill>
          </p:spPr>
          <p:txBody>
            <a:bodyPr wrap="square" lIns="0" tIns="0" rIns="0" bIns="0" rtlCol="0"/>
            <a:lstStyle/>
            <a:p>
              <a:endParaRPr/>
            </a:p>
          </p:txBody>
        </p:sp>
        <p:pic>
          <p:nvPicPr>
            <p:cNvPr id="32" name="object 32"/>
            <p:cNvPicPr/>
            <p:nvPr/>
          </p:nvPicPr>
          <p:blipFill>
            <a:blip r:embed="rId6" cstate="print"/>
            <a:stretch>
              <a:fillRect/>
            </a:stretch>
          </p:blipFill>
          <p:spPr>
            <a:xfrm>
              <a:off x="10203991" y="2111919"/>
              <a:ext cx="164157" cy="265241"/>
            </a:xfrm>
            <a:prstGeom prst="rect">
              <a:avLst/>
            </a:prstGeom>
          </p:spPr>
        </p:pic>
        <p:sp>
          <p:nvSpPr>
            <p:cNvPr id="33" name="object 33"/>
            <p:cNvSpPr/>
            <p:nvPr/>
          </p:nvSpPr>
          <p:spPr>
            <a:xfrm>
              <a:off x="10833372" y="2447046"/>
              <a:ext cx="182880" cy="88900"/>
            </a:xfrm>
            <a:custGeom>
              <a:avLst/>
              <a:gdLst/>
              <a:ahLst/>
              <a:cxnLst/>
              <a:rect l="l" t="t" r="r" b="b"/>
              <a:pathLst>
                <a:path w="182879" h="88900">
                  <a:moveTo>
                    <a:pt x="182397" y="0"/>
                  </a:moveTo>
                  <a:lnTo>
                    <a:pt x="0" y="73652"/>
                  </a:lnTo>
                  <a:lnTo>
                    <a:pt x="0" y="88378"/>
                  </a:lnTo>
                  <a:lnTo>
                    <a:pt x="182397" y="14723"/>
                  </a:lnTo>
                  <a:lnTo>
                    <a:pt x="182397" y="0"/>
                  </a:lnTo>
                  <a:close/>
                </a:path>
              </a:pathLst>
            </a:custGeom>
            <a:solidFill>
              <a:srgbClr val="7BA229"/>
            </a:solidFill>
          </p:spPr>
          <p:txBody>
            <a:bodyPr wrap="square" lIns="0" tIns="0" rIns="0" bIns="0" rtlCol="0"/>
            <a:lstStyle/>
            <a:p>
              <a:endParaRPr/>
            </a:p>
          </p:txBody>
        </p:sp>
        <p:sp>
          <p:nvSpPr>
            <p:cNvPr id="34" name="object 34"/>
            <p:cNvSpPr/>
            <p:nvPr/>
          </p:nvSpPr>
          <p:spPr>
            <a:xfrm>
              <a:off x="10422868" y="2354986"/>
              <a:ext cx="410845" cy="180975"/>
            </a:xfrm>
            <a:custGeom>
              <a:avLst/>
              <a:gdLst/>
              <a:ahLst/>
              <a:cxnLst/>
              <a:rect l="l" t="t" r="r" b="b"/>
              <a:pathLst>
                <a:path w="410845" h="180975">
                  <a:moveTo>
                    <a:pt x="0" y="0"/>
                  </a:moveTo>
                  <a:lnTo>
                    <a:pt x="0" y="14723"/>
                  </a:lnTo>
                  <a:lnTo>
                    <a:pt x="410503" y="180438"/>
                  </a:lnTo>
                  <a:lnTo>
                    <a:pt x="410503" y="165712"/>
                  </a:lnTo>
                  <a:lnTo>
                    <a:pt x="0" y="0"/>
                  </a:lnTo>
                  <a:close/>
                </a:path>
              </a:pathLst>
            </a:custGeom>
            <a:solidFill>
              <a:srgbClr val="9FCE1F"/>
            </a:solidFill>
          </p:spPr>
          <p:txBody>
            <a:bodyPr wrap="square" lIns="0" tIns="0" rIns="0" bIns="0" rtlCol="0"/>
            <a:lstStyle/>
            <a:p>
              <a:endParaRPr/>
            </a:p>
          </p:txBody>
        </p:sp>
        <p:sp>
          <p:nvSpPr>
            <p:cNvPr id="35" name="object 35"/>
            <p:cNvSpPr/>
            <p:nvPr/>
          </p:nvSpPr>
          <p:spPr>
            <a:xfrm>
              <a:off x="10149272" y="2354986"/>
              <a:ext cx="273685" cy="125730"/>
            </a:xfrm>
            <a:custGeom>
              <a:avLst/>
              <a:gdLst/>
              <a:ahLst/>
              <a:cxnLst/>
              <a:rect l="l" t="t" r="r" b="b"/>
              <a:pathLst>
                <a:path w="273684" h="125730">
                  <a:moveTo>
                    <a:pt x="273596" y="0"/>
                  </a:moveTo>
                  <a:lnTo>
                    <a:pt x="0" y="110474"/>
                  </a:lnTo>
                  <a:lnTo>
                    <a:pt x="0" y="125200"/>
                  </a:lnTo>
                  <a:lnTo>
                    <a:pt x="273596" y="14723"/>
                  </a:lnTo>
                  <a:lnTo>
                    <a:pt x="273596" y="0"/>
                  </a:lnTo>
                  <a:close/>
                </a:path>
              </a:pathLst>
            </a:custGeom>
            <a:solidFill>
              <a:srgbClr val="7BA229"/>
            </a:solidFill>
          </p:spPr>
          <p:txBody>
            <a:bodyPr wrap="square" lIns="0" tIns="0" rIns="0" bIns="0" rtlCol="0"/>
            <a:lstStyle/>
            <a:p>
              <a:endParaRPr/>
            </a:p>
          </p:txBody>
        </p:sp>
        <p:sp>
          <p:nvSpPr>
            <p:cNvPr id="36" name="object 36"/>
            <p:cNvSpPr/>
            <p:nvPr/>
          </p:nvSpPr>
          <p:spPr>
            <a:xfrm>
              <a:off x="9237093" y="2097196"/>
              <a:ext cx="912494" cy="383540"/>
            </a:xfrm>
            <a:custGeom>
              <a:avLst/>
              <a:gdLst/>
              <a:ahLst/>
              <a:cxnLst/>
              <a:rect l="l" t="t" r="r" b="b"/>
              <a:pathLst>
                <a:path w="912495" h="383539">
                  <a:moveTo>
                    <a:pt x="0" y="0"/>
                  </a:moveTo>
                  <a:lnTo>
                    <a:pt x="0" y="14723"/>
                  </a:lnTo>
                  <a:lnTo>
                    <a:pt x="912178" y="382989"/>
                  </a:lnTo>
                  <a:lnTo>
                    <a:pt x="912178" y="368263"/>
                  </a:lnTo>
                  <a:lnTo>
                    <a:pt x="0" y="0"/>
                  </a:lnTo>
                  <a:close/>
                </a:path>
              </a:pathLst>
            </a:custGeom>
            <a:solidFill>
              <a:srgbClr val="9FCE1F"/>
            </a:solidFill>
          </p:spPr>
          <p:txBody>
            <a:bodyPr wrap="square" lIns="0" tIns="0" rIns="0" bIns="0" rtlCol="0"/>
            <a:lstStyle/>
            <a:p>
              <a:endParaRPr/>
            </a:p>
          </p:txBody>
        </p:sp>
        <p:pic>
          <p:nvPicPr>
            <p:cNvPr id="37" name="object 37"/>
            <p:cNvPicPr/>
            <p:nvPr/>
          </p:nvPicPr>
          <p:blipFill>
            <a:blip r:embed="rId7" cstate="print"/>
            <a:stretch>
              <a:fillRect/>
            </a:stretch>
          </p:blipFill>
          <p:spPr>
            <a:xfrm>
              <a:off x="10878935" y="2222400"/>
              <a:ext cx="91198" cy="220966"/>
            </a:xfrm>
            <a:prstGeom prst="rect">
              <a:avLst/>
            </a:prstGeom>
          </p:spPr>
        </p:pic>
        <p:pic>
          <p:nvPicPr>
            <p:cNvPr id="38" name="object 38"/>
            <p:cNvPicPr/>
            <p:nvPr/>
          </p:nvPicPr>
          <p:blipFill>
            <a:blip r:embed="rId8" cstate="print"/>
            <a:stretch>
              <a:fillRect/>
            </a:stretch>
          </p:blipFill>
          <p:spPr>
            <a:xfrm>
              <a:off x="11289439" y="2056682"/>
              <a:ext cx="91198" cy="220954"/>
            </a:xfrm>
            <a:prstGeom prst="rect">
              <a:avLst/>
            </a:prstGeom>
          </p:spPr>
        </p:pic>
        <p:sp>
          <p:nvSpPr>
            <p:cNvPr id="39" name="object 39"/>
            <p:cNvSpPr/>
            <p:nvPr/>
          </p:nvSpPr>
          <p:spPr>
            <a:xfrm>
              <a:off x="9857356" y="2038268"/>
              <a:ext cx="182880" cy="287655"/>
            </a:xfrm>
            <a:custGeom>
              <a:avLst/>
              <a:gdLst/>
              <a:ahLst/>
              <a:cxnLst/>
              <a:rect l="l" t="t" r="r" b="b"/>
              <a:pathLst>
                <a:path w="182879" h="287655">
                  <a:moveTo>
                    <a:pt x="0" y="0"/>
                  </a:moveTo>
                  <a:lnTo>
                    <a:pt x="0" y="213596"/>
                  </a:lnTo>
                  <a:lnTo>
                    <a:pt x="182404" y="287253"/>
                  </a:lnTo>
                  <a:lnTo>
                    <a:pt x="182404" y="73651"/>
                  </a:lnTo>
                  <a:lnTo>
                    <a:pt x="0" y="0"/>
                  </a:lnTo>
                  <a:close/>
                </a:path>
              </a:pathLst>
            </a:custGeom>
            <a:solidFill>
              <a:srgbClr val="9C4E23"/>
            </a:solidFill>
          </p:spPr>
          <p:txBody>
            <a:bodyPr wrap="square" lIns="0" tIns="0" rIns="0" bIns="0" rtlCol="0"/>
            <a:lstStyle/>
            <a:p>
              <a:endParaRPr/>
            </a:p>
          </p:txBody>
        </p:sp>
        <p:pic>
          <p:nvPicPr>
            <p:cNvPr id="40" name="object 40"/>
            <p:cNvPicPr/>
            <p:nvPr/>
          </p:nvPicPr>
          <p:blipFill>
            <a:blip r:embed="rId9" cstate="print"/>
            <a:stretch>
              <a:fillRect/>
            </a:stretch>
          </p:blipFill>
          <p:spPr>
            <a:xfrm>
              <a:off x="9866446" y="2049312"/>
              <a:ext cx="164230" cy="265253"/>
            </a:xfrm>
            <a:prstGeom prst="rect">
              <a:avLst/>
            </a:prstGeom>
          </p:spPr>
        </p:pic>
        <p:sp>
          <p:nvSpPr>
            <p:cNvPr id="41" name="object 41"/>
            <p:cNvSpPr/>
            <p:nvPr/>
          </p:nvSpPr>
          <p:spPr>
            <a:xfrm>
              <a:off x="9328315" y="1824672"/>
              <a:ext cx="182880" cy="287655"/>
            </a:xfrm>
            <a:custGeom>
              <a:avLst/>
              <a:gdLst/>
              <a:ahLst/>
              <a:cxnLst/>
              <a:rect l="l" t="t" r="r" b="b"/>
              <a:pathLst>
                <a:path w="182879" h="287655">
                  <a:moveTo>
                    <a:pt x="0" y="0"/>
                  </a:moveTo>
                  <a:lnTo>
                    <a:pt x="0" y="213596"/>
                  </a:lnTo>
                  <a:lnTo>
                    <a:pt x="182419" y="287247"/>
                  </a:lnTo>
                  <a:lnTo>
                    <a:pt x="182419" y="73645"/>
                  </a:lnTo>
                  <a:lnTo>
                    <a:pt x="0" y="0"/>
                  </a:lnTo>
                  <a:close/>
                </a:path>
              </a:pathLst>
            </a:custGeom>
            <a:solidFill>
              <a:srgbClr val="9C4E23"/>
            </a:solidFill>
          </p:spPr>
          <p:txBody>
            <a:bodyPr wrap="square" lIns="0" tIns="0" rIns="0" bIns="0" rtlCol="0"/>
            <a:lstStyle/>
            <a:p>
              <a:endParaRPr/>
            </a:p>
          </p:txBody>
        </p:sp>
        <p:pic>
          <p:nvPicPr>
            <p:cNvPr id="42" name="object 42"/>
            <p:cNvPicPr/>
            <p:nvPr/>
          </p:nvPicPr>
          <p:blipFill>
            <a:blip r:embed="rId10" cstate="print"/>
            <a:stretch>
              <a:fillRect/>
            </a:stretch>
          </p:blipFill>
          <p:spPr>
            <a:xfrm>
              <a:off x="9337406" y="1835745"/>
              <a:ext cx="164208" cy="265224"/>
            </a:xfrm>
            <a:prstGeom prst="rect">
              <a:avLst/>
            </a:prstGeom>
          </p:spPr>
        </p:pic>
      </p:grpSp>
    </p:spTree>
    <p:extLst>
      <p:ext uri="{BB962C8B-B14F-4D97-AF65-F5344CB8AC3E}">
        <p14:creationId xmlns:p14="http://schemas.microsoft.com/office/powerpoint/2010/main" val="197832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C1835BF-14BE-9ED8-2C76-DFAB519840B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BB8104D5-DBF9-73C2-F030-C0D9DA729750}"/>
              </a:ext>
            </a:extLst>
          </p:cNvPr>
          <p:cNvPicPr/>
          <p:nvPr/>
        </p:nvPicPr>
        <p:blipFill>
          <a:blip r:embed="rId2" cstate="print"/>
          <a:stretch>
            <a:fillRect/>
          </a:stretch>
        </p:blipFill>
        <p:spPr>
          <a:xfrm>
            <a:off x="277" y="0"/>
            <a:ext cx="2857984" cy="6858001"/>
          </a:xfrm>
          <a:prstGeom prst="rect">
            <a:avLst/>
          </a:prstGeom>
        </p:spPr>
      </p:pic>
      <p:sp>
        <p:nvSpPr>
          <p:cNvPr id="3" name="object 3">
            <a:extLst>
              <a:ext uri="{FF2B5EF4-FFF2-40B4-BE49-F238E27FC236}">
                <a16:creationId xmlns:a16="http://schemas.microsoft.com/office/drawing/2014/main" id="{A5694C36-C452-AFA1-A4FA-029549288BC2}"/>
              </a:ext>
            </a:extLst>
          </p:cNvPr>
          <p:cNvSpPr txBox="1"/>
          <p:nvPr/>
        </p:nvSpPr>
        <p:spPr>
          <a:xfrm>
            <a:off x="258318" y="432257"/>
            <a:ext cx="2103882" cy="1405898"/>
          </a:xfrm>
          <a:prstGeom prst="rect">
            <a:avLst/>
          </a:prstGeom>
        </p:spPr>
        <p:txBody>
          <a:bodyPr vert="horz" wrap="square" lIns="0" tIns="12065" rIns="0" bIns="0" rtlCol="0">
            <a:spAutoFit/>
          </a:bodyPr>
          <a:lstStyle/>
          <a:p>
            <a:pPr marL="12700" marR="5080">
              <a:lnSpc>
                <a:spcPct val="106100"/>
              </a:lnSpc>
              <a:spcBef>
                <a:spcPts val="95"/>
              </a:spcBef>
            </a:pPr>
            <a:r>
              <a:rPr lang="en-US" sz="4400" spc="635" dirty="0">
                <a:latin typeface="Century Gothic"/>
                <a:cs typeface="Century Gothic"/>
              </a:rPr>
              <a:t>CLTs</a:t>
            </a:r>
          </a:p>
          <a:p>
            <a:pPr marL="12700" marR="5080">
              <a:lnSpc>
                <a:spcPct val="106100"/>
              </a:lnSpc>
              <a:spcBef>
                <a:spcPts val="95"/>
              </a:spcBef>
            </a:pPr>
            <a:r>
              <a:rPr lang="en-US" sz="4400" spc="635" dirty="0">
                <a:latin typeface="Century Gothic"/>
                <a:cs typeface="Century Gothic"/>
              </a:rPr>
              <a:t>Today</a:t>
            </a:r>
            <a:endParaRPr lang="en-US" sz="4400" dirty="0">
              <a:latin typeface="Century Gothic"/>
              <a:cs typeface="Century Gothic"/>
            </a:endParaRPr>
          </a:p>
        </p:txBody>
      </p:sp>
      <p:sp>
        <p:nvSpPr>
          <p:cNvPr id="4" name="object 4">
            <a:extLst>
              <a:ext uri="{FF2B5EF4-FFF2-40B4-BE49-F238E27FC236}">
                <a16:creationId xmlns:a16="http://schemas.microsoft.com/office/drawing/2014/main" id="{8DE8A43B-E42C-2C4E-A669-BA526D3D6A47}"/>
              </a:ext>
            </a:extLst>
          </p:cNvPr>
          <p:cNvSpPr txBox="1">
            <a:spLocks noGrp="1"/>
          </p:cNvSpPr>
          <p:nvPr>
            <p:ph type="title"/>
          </p:nvPr>
        </p:nvSpPr>
        <p:spPr>
          <a:xfrm>
            <a:off x="3410458" y="393700"/>
            <a:ext cx="2304542" cy="505267"/>
          </a:xfrm>
          <a:prstGeom prst="rect">
            <a:avLst/>
          </a:prstGeom>
        </p:spPr>
        <p:txBody>
          <a:bodyPr vert="horz" wrap="square" lIns="0" tIns="12700" rIns="0" bIns="0" rtlCol="0">
            <a:spAutoFit/>
          </a:bodyPr>
          <a:lstStyle/>
          <a:p>
            <a:pPr marL="12700">
              <a:lnSpc>
                <a:spcPct val="100000"/>
              </a:lnSpc>
              <a:spcBef>
                <a:spcPts val="100"/>
              </a:spcBef>
            </a:pPr>
            <a:r>
              <a:rPr lang="en-US" sz="3200" dirty="0"/>
              <a:t>Expansion</a:t>
            </a:r>
            <a:endParaRPr sz="3200" dirty="0"/>
          </a:p>
        </p:txBody>
      </p:sp>
      <p:sp>
        <p:nvSpPr>
          <p:cNvPr id="5" name="object 5">
            <a:extLst>
              <a:ext uri="{FF2B5EF4-FFF2-40B4-BE49-F238E27FC236}">
                <a16:creationId xmlns:a16="http://schemas.microsoft.com/office/drawing/2014/main" id="{2CF8E58A-50C1-0CEB-B439-04E59B9F5AB3}"/>
              </a:ext>
            </a:extLst>
          </p:cNvPr>
          <p:cNvSpPr/>
          <p:nvPr/>
        </p:nvSpPr>
        <p:spPr>
          <a:xfrm>
            <a:off x="3422903" y="1050036"/>
            <a:ext cx="3027680" cy="0"/>
          </a:xfrm>
          <a:custGeom>
            <a:avLst/>
            <a:gdLst/>
            <a:ahLst/>
            <a:cxnLst/>
            <a:rect l="l" t="t" r="r" b="b"/>
            <a:pathLst>
              <a:path w="3027679">
                <a:moveTo>
                  <a:pt x="0" y="0"/>
                </a:moveTo>
                <a:lnTo>
                  <a:pt x="3027426" y="0"/>
                </a:lnTo>
              </a:path>
            </a:pathLst>
          </a:custGeom>
          <a:ln w="28575">
            <a:solidFill>
              <a:srgbClr val="F6921E"/>
            </a:solidFill>
          </a:ln>
        </p:spPr>
        <p:txBody>
          <a:bodyPr wrap="square" lIns="0" tIns="0" rIns="0" bIns="0" rtlCol="0"/>
          <a:lstStyle/>
          <a:p>
            <a:endParaRPr/>
          </a:p>
        </p:txBody>
      </p:sp>
      <p:pic>
        <p:nvPicPr>
          <p:cNvPr id="9" name="object 4">
            <a:extLst>
              <a:ext uri="{FF2B5EF4-FFF2-40B4-BE49-F238E27FC236}">
                <a16:creationId xmlns:a16="http://schemas.microsoft.com/office/drawing/2014/main" id="{613EAFAC-EDA0-34F6-009F-3210A8A838AD}"/>
              </a:ext>
            </a:extLst>
          </p:cNvPr>
          <p:cNvPicPr/>
          <p:nvPr/>
        </p:nvPicPr>
        <p:blipFill>
          <a:blip r:embed="rId3" cstate="print"/>
          <a:stretch>
            <a:fillRect/>
          </a:stretch>
        </p:blipFill>
        <p:spPr>
          <a:xfrm>
            <a:off x="6475983" y="1520952"/>
            <a:ext cx="5409923" cy="3584448"/>
          </a:xfrm>
          <a:prstGeom prst="rect">
            <a:avLst/>
          </a:prstGeom>
        </p:spPr>
      </p:pic>
      <p:sp>
        <p:nvSpPr>
          <p:cNvPr id="11" name="TextBox 10">
            <a:extLst>
              <a:ext uri="{FF2B5EF4-FFF2-40B4-BE49-F238E27FC236}">
                <a16:creationId xmlns:a16="http://schemas.microsoft.com/office/drawing/2014/main" id="{A6319DCE-A975-057E-806E-DEB92C91D202}"/>
              </a:ext>
            </a:extLst>
          </p:cNvPr>
          <p:cNvSpPr txBox="1"/>
          <p:nvPr/>
        </p:nvSpPr>
        <p:spPr>
          <a:xfrm>
            <a:off x="2997200" y="1520952"/>
            <a:ext cx="3453383" cy="4806331"/>
          </a:xfrm>
          <a:prstGeom prst="rect">
            <a:avLst/>
          </a:prstGeom>
          <a:noFill/>
        </p:spPr>
        <p:txBody>
          <a:bodyPr wrap="square">
            <a:spAutoFit/>
          </a:bodyPr>
          <a:lstStyle/>
          <a:p>
            <a:pPr marL="354965" indent="-342265">
              <a:lnSpc>
                <a:spcPct val="100000"/>
              </a:lnSpc>
              <a:spcBef>
                <a:spcPts val="95"/>
              </a:spcBef>
              <a:buChar char="•"/>
              <a:tabLst>
                <a:tab pos="354965" algn="l"/>
              </a:tabLst>
            </a:pPr>
            <a:r>
              <a:rPr lang="en-US" sz="1800" dirty="0">
                <a:latin typeface="Arial"/>
                <a:cs typeface="Arial"/>
              </a:rPr>
              <a:t>225+</a:t>
            </a:r>
            <a:r>
              <a:rPr lang="en-US" sz="1800" spc="-35" dirty="0">
                <a:latin typeface="Arial"/>
                <a:cs typeface="Arial"/>
              </a:rPr>
              <a:t> </a:t>
            </a:r>
            <a:r>
              <a:rPr lang="en-US" sz="1800" spc="-105" dirty="0">
                <a:latin typeface="Arial"/>
                <a:cs typeface="Arial"/>
              </a:rPr>
              <a:t>CLTs</a:t>
            </a:r>
            <a:r>
              <a:rPr lang="en-US" sz="1800" spc="-45" dirty="0">
                <a:latin typeface="Arial"/>
                <a:cs typeface="Arial"/>
              </a:rPr>
              <a:t> </a:t>
            </a:r>
            <a:r>
              <a:rPr lang="en-US" sz="1800" spc="-10" dirty="0">
                <a:latin typeface="Arial"/>
                <a:cs typeface="Arial"/>
              </a:rPr>
              <a:t>nationwide</a:t>
            </a:r>
            <a:endParaRPr lang="en-US" sz="1800" dirty="0">
              <a:latin typeface="Arial"/>
              <a:cs typeface="Arial"/>
            </a:endParaRPr>
          </a:p>
          <a:p>
            <a:pPr marL="355600" marR="440690" indent="-342900">
              <a:lnSpc>
                <a:spcPts val="2380"/>
              </a:lnSpc>
              <a:spcBef>
                <a:spcPts val="2405"/>
              </a:spcBef>
              <a:buChar char="•"/>
              <a:tabLst>
                <a:tab pos="355600" algn="l"/>
              </a:tabLst>
            </a:pPr>
            <a:r>
              <a:rPr lang="en-US" sz="1800" dirty="0">
                <a:latin typeface="Arial"/>
                <a:cs typeface="Arial"/>
              </a:rPr>
              <a:t>Exponential</a:t>
            </a:r>
            <a:r>
              <a:rPr lang="en-US" sz="1800" spc="-70" dirty="0">
                <a:latin typeface="Arial"/>
                <a:cs typeface="Arial"/>
              </a:rPr>
              <a:t> </a:t>
            </a:r>
            <a:r>
              <a:rPr lang="en-US" sz="1800" dirty="0">
                <a:latin typeface="Arial"/>
                <a:cs typeface="Arial"/>
              </a:rPr>
              <a:t>growth</a:t>
            </a:r>
            <a:r>
              <a:rPr lang="en-US" sz="1800" spc="-50" dirty="0">
                <a:latin typeface="Arial"/>
                <a:cs typeface="Arial"/>
              </a:rPr>
              <a:t> </a:t>
            </a:r>
            <a:r>
              <a:rPr lang="en-US" sz="1800" dirty="0">
                <a:latin typeface="Arial"/>
                <a:cs typeface="Arial"/>
              </a:rPr>
              <a:t>in</a:t>
            </a:r>
            <a:r>
              <a:rPr lang="en-US" sz="1800" spc="-65" dirty="0">
                <a:latin typeface="Arial"/>
                <a:cs typeface="Arial"/>
              </a:rPr>
              <a:t> </a:t>
            </a:r>
            <a:r>
              <a:rPr lang="en-US" sz="1800" dirty="0">
                <a:latin typeface="Arial"/>
                <a:cs typeface="Arial"/>
              </a:rPr>
              <a:t>the</a:t>
            </a:r>
            <a:r>
              <a:rPr lang="en-US" sz="1800" spc="-55" dirty="0">
                <a:latin typeface="Arial"/>
                <a:cs typeface="Arial"/>
              </a:rPr>
              <a:t> </a:t>
            </a:r>
            <a:r>
              <a:rPr lang="en-US" sz="1800" spc="-10" dirty="0">
                <a:latin typeface="Arial"/>
                <a:cs typeface="Arial"/>
              </a:rPr>
              <a:t>1990s </a:t>
            </a:r>
            <a:r>
              <a:rPr lang="en-US" sz="1800" dirty="0">
                <a:latin typeface="Arial"/>
                <a:cs typeface="Arial"/>
              </a:rPr>
              <a:t>and…</a:t>
            </a:r>
            <a:r>
              <a:rPr lang="en-US" sz="1800" spc="-55" dirty="0">
                <a:latin typeface="Arial"/>
                <a:cs typeface="Arial"/>
              </a:rPr>
              <a:t> </a:t>
            </a:r>
            <a:r>
              <a:rPr lang="en-US" sz="1800" spc="-20" dirty="0">
                <a:latin typeface="Arial"/>
                <a:cs typeface="Arial"/>
              </a:rPr>
              <a:t>now!</a:t>
            </a:r>
            <a:endParaRPr lang="en-US" sz="1800" dirty="0">
              <a:latin typeface="Arial"/>
              <a:cs typeface="Arial"/>
            </a:endParaRPr>
          </a:p>
          <a:p>
            <a:pPr marL="355600" marR="5080" indent="-342900">
              <a:lnSpc>
                <a:spcPts val="2380"/>
              </a:lnSpc>
              <a:spcBef>
                <a:spcPts val="2370"/>
              </a:spcBef>
              <a:buChar char="•"/>
              <a:tabLst>
                <a:tab pos="355600" algn="l"/>
              </a:tabLst>
            </a:pPr>
            <a:r>
              <a:rPr lang="en-US" sz="1800" dirty="0">
                <a:latin typeface="Arial"/>
                <a:cs typeface="Arial"/>
              </a:rPr>
              <a:t>Many</a:t>
            </a:r>
            <a:r>
              <a:rPr lang="en-US" sz="1800" spc="-35" dirty="0">
                <a:latin typeface="Arial"/>
                <a:cs typeface="Arial"/>
              </a:rPr>
              <a:t> </a:t>
            </a:r>
            <a:r>
              <a:rPr lang="en-US" sz="1800" dirty="0">
                <a:latin typeface="Arial"/>
                <a:cs typeface="Arial"/>
              </a:rPr>
              <a:t>working</a:t>
            </a:r>
            <a:r>
              <a:rPr lang="en-US" sz="1800" spc="-55" dirty="0">
                <a:latin typeface="Arial"/>
                <a:cs typeface="Arial"/>
              </a:rPr>
              <a:t> </a:t>
            </a:r>
            <a:r>
              <a:rPr lang="en-US" sz="1800" dirty="0">
                <a:latin typeface="Arial"/>
                <a:cs typeface="Arial"/>
              </a:rPr>
              <a:t>in</a:t>
            </a:r>
            <a:r>
              <a:rPr lang="en-US" sz="1800" spc="-55" dirty="0">
                <a:latin typeface="Arial"/>
                <a:cs typeface="Arial"/>
              </a:rPr>
              <a:t> </a:t>
            </a:r>
            <a:r>
              <a:rPr lang="en-US" sz="1800" dirty="0">
                <a:latin typeface="Arial"/>
                <a:cs typeface="Arial"/>
              </a:rPr>
              <a:t>close</a:t>
            </a:r>
            <a:r>
              <a:rPr lang="en-US" sz="1800" spc="-55" dirty="0">
                <a:latin typeface="Arial"/>
                <a:cs typeface="Arial"/>
              </a:rPr>
              <a:t> </a:t>
            </a:r>
            <a:r>
              <a:rPr lang="en-US" sz="1800" spc="-10" dirty="0">
                <a:latin typeface="Arial"/>
                <a:cs typeface="Arial"/>
              </a:rPr>
              <a:t>collaboration </a:t>
            </a:r>
            <a:r>
              <a:rPr lang="en-US" sz="1800" dirty="0">
                <a:latin typeface="Arial"/>
                <a:cs typeface="Arial"/>
              </a:rPr>
              <a:t>with</a:t>
            </a:r>
            <a:r>
              <a:rPr lang="en-US" sz="1800" spc="-90" dirty="0">
                <a:latin typeface="Arial"/>
                <a:cs typeface="Arial"/>
              </a:rPr>
              <a:t> </a:t>
            </a:r>
            <a:r>
              <a:rPr lang="en-US" sz="1800" dirty="0">
                <a:latin typeface="Arial"/>
                <a:cs typeface="Arial"/>
              </a:rPr>
              <a:t>municipal</a:t>
            </a:r>
            <a:r>
              <a:rPr lang="en-US" sz="1800" spc="-80" dirty="0">
                <a:latin typeface="Arial"/>
                <a:cs typeface="Arial"/>
              </a:rPr>
              <a:t> </a:t>
            </a:r>
            <a:r>
              <a:rPr lang="en-US" sz="1800" spc="-10" dirty="0">
                <a:latin typeface="Arial"/>
                <a:cs typeface="Arial"/>
              </a:rPr>
              <a:t>governments</a:t>
            </a:r>
            <a:endParaRPr lang="en-US" sz="1800" dirty="0">
              <a:latin typeface="Arial"/>
              <a:cs typeface="Arial"/>
            </a:endParaRPr>
          </a:p>
          <a:p>
            <a:pPr marL="355600" marR="36195" indent="-342900">
              <a:lnSpc>
                <a:spcPts val="2380"/>
              </a:lnSpc>
              <a:spcBef>
                <a:spcPts val="2375"/>
              </a:spcBef>
              <a:buChar char="•"/>
              <a:tabLst>
                <a:tab pos="355600" algn="l"/>
              </a:tabLst>
            </a:pPr>
            <a:r>
              <a:rPr lang="en-US" sz="1800" dirty="0">
                <a:latin typeface="Arial"/>
                <a:cs typeface="Arial"/>
              </a:rPr>
              <a:t>Partners</a:t>
            </a:r>
            <a:r>
              <a:rPr lang="en-US" sz="1800" spc="-50" dirty="0">
                <a:latin typeface="Arial"/>
                <a:cs typeface="Arial"/>
              </a:rPr>
              <a:t> </a:t>
            </a:r>
            <a:r>
              <a:rPr lang="en-US" sz="1800" dirty="0">
                <a:latin typeface="Arial"/>
                <a:cs typeface="Arial"/>
              </a:rPr>
              <a:t>in</a:t>
            </a:r>
            <a:r>
              <a:rPr lang="en-US" sz="1800" spc="-65" dirty="0">
                <a:latin typeface="Arial"/>
                <a:cs typeface="Arial"/>
              </a:rPr>
              <a:t> </a:t>
            </a:r>
            <a:r>
              <a:rPr lang="en-US" sz="1800" spc="-10" dirty="0">
                <a:latin typeface="Arial"/>
                <a:cs typeface="Arial"/>
              </a:rPr>
              <a:t>implementing </a:t>
            </a:r>
            <a:r>
              <a:rPr lang="en-US" sz="1800" dirty="0">
                <a:latin typeface="Arial"/>
                <a:cs typeface="Arial"/>
              </a:rPr>
              <a:t>inclusionary</a:t>
            </a:r>
            <a:r>
              <a:rPr lang="en-US" sz="1800" spc="-105" dirty="0">
                <a:latin typeface="Arial"/>
                <a:cs typeface="Arial"/>
              </a:rPr>
              <a:t> </a:t>
            </a:r>
            <a:r>
              <a:rPr lang="en-US" sz="1800" dirty="0">
                <a:latin typeface="Arial"/>
                <a:cs typeface="Arial"/>
              </a:rPr>
              <a:t>housing</a:t>
            </a:r>
            <a:r>
              <a:rPr lang="en-US" sz="1800" spc="-100" dirty="0">
                <a:latin typeface="Arial"/>
                <a:cs typeface="Arial"/>
              </a:rPr>
              <a:t> </a:t>
            </a:r>
            <a:r>
              <a:rPr lang="en-US" sz="1800" dirty="0">
                <a:latin typeface="Arial"/>
                <a:cs typeface="Arial"/>
              </a:rPr>
              <a:t>policies,</a:t>
            </a:r>
            <a:r>
              <a:rPr lang="en-US" sz="1800" spc="-110" dirty="0">
                <a:latin typeface="Arial"/>
                <a:cs typeface="Arial"/>
              </a:rPr>
              <a:t> </a:t>
            </a:r>
            <a:r>
              <a:rPr lang="en-US" sz="1800" spc="-10" dirty="0">
                <a:latin typeface="Arial"/>
                <a:cs typeface="Arial"/>
              </a:rPr>
              <a:t>anti- </a:t>
            </a:r>
            <a:r>
              <a:rPr lang="en-US" sz="1800" dirty="0">
                <a:latin typeface="Arial"/>
                <a:cs typeface="Arial"/>
              </a:rPr>
              <a:t>displacement</a:t>
            </a:r>
            <a:r>
              <a:rPr lang="en-US" sz="1800" spc="-125" dirty="0">
                <a:latin typeface="Arial"/>
                <a:cs typeface="Arial"/>
              </a:rPr>
              <a:t> </a:t>
            </a:r>
            <a:r>
              <a:rPr lang="en-US" sz="1800" dirty="0">
                <a:latin typeface="Arial"/>
                <a:cs typeface="Arial"/>
              </a:rPr>
              <a:t>strategies,</a:t>
            </a:r>
            <a:r>
              <a:rPr lang="en-US" sz="1800" spc="-125" dirty="0">
                <a:latin typeface="Arial"/>
                <a:cs typeface="Arial"/>
              </a:rPr>
              <a:t> </a:t>
            </a:r>
            <a:r>
              <a:rPr lang="en-US" sz="1800" spc="-10" dirty="0">
                <a:latin typeface="Arial"/>
                <a:cs typeface="Arial"/>
              </a:rPr>
              <a:t>leveraging </a:t>
            </a:r>
            <a:r>
              <a:rPr lang="en-US" sz="1800" dirty="0">
                <a:latin typeface="Arial"/>
                <a:cs typeface="Arial"/>
              </a:rPr>
              <a:t>existing</a:t>
            </a:r>
            <a:r>
              <a:rPr lang="en-US" sz="1800" spc="-75" dirty="0">
                <a:latin typeface="Arial"/>
                <a:cs typeface="Arial"/>
              </a:rPr>
              <a:t> </a:t>
            </a:r>
            <a:r>
              <a:rPr lang="en-US" sz="1800" dirty="0">
                <a:latin typeface="Arial"/>
                <a:cs typeface="Arial"/>
              </a:rPr>
              <a:t>subsidy,</a:t>
            </a:r>
            <a:r>
              <a:rPr lang="en-US" sz="1800" spc="-70" dirty="0">
                <a:latin typeface="Arial"/>
                <a:cs typeface="Arial"/>
              </a:rPr>
              <a:t> </a:t>
            </a:r>
            <a:r>
              <a:rPr lang="en-US" sz="1800" dirty="0">
                <a:latin typeface="Arial"/>
                <a:cs typeface="Arial"/>
              </a:rPr>
              <a:t>and</a:t>
            </a:r>
            <a:r>
              <a:rPr lang="en-US" sz="1800" spc="-70" dirty="0">
                <a:latin typeface="Arial"/>
                <a:cs typeface="Arial"/>
              </a:rPr>
              <a:t> </a:t>
            </a:r>
            <a:r>
              <a:rPr lang="en-US" sz="1800" dirty="0">
                <a:latin typeface="Arial"/>
                <a:cs typeface="Arial"/>
              </a:rPr>
              <a:t>much</a:t>
            </a:r>
            <a:r>
              <a:rPr lang="en-US" sz="1800" spc="-60" dirty="0">
                <a:latin typeface="Arial"/>
                <a:cs typeface="Arial"/>
              </a:rPr>
              <a:t> </a:t>
            </a:r>
            <a:r>
              <a:rPr lang="en-US" sz="1800" spc="-20" dirty="0">
                <a:latin typeface="Arial"/>
                <a:cs typeface="Arial"/>
              </a:rPr>
              <a:t>more</a:t>
            </a:r>
            <a:endParaRPr lang="en-US" sz="1800" dirty="0">
              <a:latin typeface="Arial"/>
              <a:cs typeface="Arial"/>
            </a:endParaRPr>
          </a:p>
        </p:txBody>
      </p:sp>
    </p:spTree>
    <p:extLst>
      <p:ext uri="{BB962C8B-B14F-4D97-AF65-F5344CB8AC3E}">
        <p14:creationId xmlns:p14="http://schemas.microsoft.com/office/powerpoint/2010/main" val="124948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711817" y="3814698"/>
            <a:ext cx="1098550" cy="1077595"/>
            <a:chOff x="9711817" y="3814698"/>
            <a:chExt cx="1098550" cy="1077595"/>
          </a:xfrm>
        </p:grpSpPr>
        <p:sp>
          <p:nvSpPr>
            <p:cNvPr id="3" name="object 3"/>
            <p:cNvSpPr/>
            <p:nvPr/>
          </p:nvSpPr>
          <p:spPr>
            <a:xfrm>
              <a:off x="9718167" y="3821048"/>
              <a:ext cx="1085850" cy="1064895"/>
            </a:xfrm>
            <a:custGeom>
              <a:avLst/>
              <a:gdLst/>
              <a:ahLst/>
              <a:cxnLst/>
              <a:rect l="l" t="t" r="r" b="b"/>
              <a:pathLst>
                <a:path w="1085850" h="1064895">
                  <a:moveTo>
                    <a:pt x="542925" y="0"/>
                  </a:moveTo>
                  <a:lnTo>
                    <a:pt x="493508" y="2174"/>
                  </a:lnTo>
                  <a:lnTo>
                    <a:pt x="445334" y="8573"/>
                  </a:lnTo>
                  <a:lnTo>
                    <a:pt x="398594" y="19009"/>
                  </a:lnTo>
                  <a:lnTo>
                    <a:pt x="353481" y="33293"/>
                  </a:lnTo>
                  <a:lnTo>
                    <a:pt x="310186" y="51239"/>
                  </a:lnTo>
                  <a:lnTo>
                    <a:pt x="268901" y="72658"/>
                  </a:lnTo>
                  <a:lnTo>
                    <a:pt x="229817" y="97362"/>
                  </a:lnTo>
                  <a:lnTo>
                    <a:pt x="193126" y="125164"/>
                  </a:lnTo>
                  <a:lnTo>
                    <a:pt x="159019" y="155876"/>
                  </a:lnTo>
                  <a:lnTo>
                    <a:pt x="127689" y="189311"/>
                  </a:lnTo>
                  <a:lnTo>
                    <a:pt x="99327" y="225279"/>
                  </a:lnTo>
                  <a:lnTo>
                    <a:pt x="74125" y="263595"/>
                  </a:lnTo>
                  <a:lnTo>
                    <a:pt x="52274" y="304070"/>
                  </a:lnTo>
                  <a:lnTo>
                    <a:pt x="33967" y="346516"/>
                  </a:lnTo>
                  <a:lnTo>
                    <a:pt x="19393" y="390745"/>
                  </a:lnTo>
                  <a:lnTo>
                    <a:pt x="8747" y="436570"/>
                  </a:lnTo>
                  <a:lnTo>
                    <a:pt x="2218" y="483803"/>
                  </a:lnTo>
                  <a:lnTo>
                    <a:pt x="0" y="532257"/>
                  </a:lnTo>
                  <a:lnTo>
                    <a:pt x="2218" y="580710"/>
                  </a:lnTo>
                  <a:lnTo>
                    <a:pt x="8747" y="627943"/>
                  </a:lnTo>
                  <a:lnTo>
                    <a:pt x="19393" y="673768"/>
                  </a:lnTo>
                  <a:lnTo>
                    <a:pt x="33967" y="717997"/>
                  </a:lnTo>
                  <a:lnTo>
                    <a:pt x="52274" y="760443"/>
                  </a:lnTo>
                  <a:lnTo>
                    <a:pt x="74125" y="800918"/>
                  </a:lnTo>
                  <a:lnTo>
                    <a:pt x="99327" y="839234"/>
                  </a:lnTo>
                  <a:lnTo>
                    <a:pt x="127689" y="875202"/>
                  </a:lnTo>
                  <a:lnTo>
                    <a:pt x="159019" y="908637"/>
                  </a:lnTo>
                  <a:lnTo>
                    <a:pt x="193126" y="939349"/>
                  </a:lnTo>
                  <a:lnTo>
                    <a:pt x="229817" y="967151"/>
                  </a:lnTo>
                  <a:lnTo>
                    <a:pt x="268901" y="991855"/>
                  </a:lnTo>
                  <a:lnTo>
                    <a:pt x="310186" y="1013274"/>
                  </a:lnTo>
                  <a:lnTo>
                    <a:pt x="353481" y="1031220"/>
                  </a:lnTo>
                  <a:lnTo>
                    <a:pt x="398594" y="1045504"/>
                  </a:lnTo>
                  <a:lnTo>
                    <a:pt x="445334" y="1055940"/>
                  </a:lnTo>
                  <a:lnTo>
                    <a:pt x="493508" y="1062339"/>
                  </a:lnTo>
                  <a:lnTo>
                    <a:pt x="542925" y="1064514"/>
                  </a:lnTo>
                  <a:lnTo>
                    <a:pt x="592341" y="1062339"/>
                  </a:lnTo>
                  <a:lnTo>
                    <a:pt x="640515" y="1055940"/>
                  </a:lnTo>
                  <a:lnTo>
                    <a:pt x="687255" y="1045504"/>
                  </a:lnTo>
                  <a:lnTo>
                    <a:pt x="732368" y="1031220"/>
                  </a:lnTo>
                  <a:lnTo>
                    <a:pt x="775663" y="1013274"/>
                  </a:lnTo>
                  <a:lnTo>
                    <a:pt x="816948" y="991855"/>
                  </a:lnTo>
                  <a:lnTo>
                    <a:pt x="856032" y="967151"/>
                  </a:lnTo>
                  <a:lnTo>
                    <a:pt x="892723" y="939349"/>
                  </a:lnTo>
                  <a:lnTo>
                    <a:pt x="926830" y="908637"/>
                  </a:lnTo>
                  <a:lnTo>
                    <a:pt x="958160" y="875202"/>
                  </a:lnTo>
                  <a:lnTo>
                    <a:pt x="986522" y="839234"/>
                  </a:lnTo>
                  <a:lnTo>
                    <a:pt x="1011724" y="800918"/>
                  </a:lnTo>
                  <a:lnTo>
                    <a:pt x="1033575" y="760443"/>
                  </a:lnTo>
                  <a:lnTo>
                    <a:pt x="1051882" y="717997"/>
                  </a:lnTo>
                  <a:lnTo>
                    <a:pt x="1066456" y="673768"/>
                  </a:lnTo>
                  <a:lnTo>
                    <a:pt x="1077102" y="627943"/>
                  </a:lnTo>
                  <a:lnTo>
                    <a:pt x="1083631" y="580710"/>
                  </a:lnTo>
                  <a:lnTo>
                    <a:pt x="1085850" y="532257"/>
                  </a:lnTo>
                  <a:lnTo>
                    <a:pt x="1083631" y="483803"/>
                  </a:lnTo>
                  <a:lnTo>
                    <a:pt x="1077102" y="436570"/>
                  </a:lnTo>
                  <a:lnTo>
                    <a:pt x="1066456" y="390745"/>
                  </a:lnTo>
                  <a:lnTo>
                    <a:pt x="1051882" y="346516"/>
                  </a:lnTo>
                  <a:lnTo>
                    <a:pt x="1033575" y="304070"/>
                  </a:lnTo>
                  <a:lnTo>
                    <a:pt x="1011724" y="263595"/>
                  </a:lnTo>
                  <a:lnTo>
                    <a:pt x="986522" y="225279"/>
                  </a:lnTo>
                  <a:lnTo>
                    <a:pt x="958160" y="189311"/>
                  </a:lnTo>
                  <a:lnTo>
                    <a:pt x="926830" y="155876"/>
                  </a:lnTo>
                  <a:lnTo>
                    <a:pt x="892723" y="125164"/>
                  </a:lnTo>
                  <a:lnTo>
                    <a:pt x="856032" y="97362"/>
                  </a:lnTo>
                  <a:lnTo>
                    <a:pt x="816948" y="72658"/>
                  </a:lnTo>
                  <a:lnTo>
                    <a:pt x="775663" y="51239"/>
                  </a:lnTo>
                  <a:lnTo>
                    <a:pt x="732368" y="33293"/>
                  </a:lnTo>
                  <a:lnTo>
                    <a:pt x="687255" y="19009"/>
                  </a:lnTo>
                  <a:lnTo>
                    <a:pt x="640515" y="8573"/>
                  </a:lnTo>
                  <a:lnTo>
                    <a:pt x="592341" y="2174"/>
                  </a:lnTo>
                  <a:lnTo>
                    <a:pt x="542925" y="0"/>
                  </a:lnTo>
                  <a:close/>
                </a:path>
              </a:pathLst>
            </a:custGeom>
            <a:solidFill>
              <a:srgbClr val="EA5B50"/>
            </a:solidFill>
          </p:spPr>
          <p:txBody>
            <a:bodyPr wrap="square" lIns="0" tIns="0" rIns="0" bIns="0" rtlCol="0"/>
            <a:lstStyle/>
            <a:p>
              <a:endParaRPr/>
            </a:p>
          </p:txBody>
        </p:sp>
        <p:sp>
          <p:nvSpPr>
            <p:cNvPr id="4" name="object 4"/>
            <p:cNvSpPr/>
            <p:nvPr/>
          </p:nvSpPr>
          <p:spPr>
            <a:xfrm>
              <a:off x="9718167" y="3821048"/>
              <a:ext cx="1085850" cy="1064895"/>
            </a:xfrm>
            <a:custGeom>
              <a:avLst/>
              <a:gdLst/>
              <a:ahLst/>
              <a:cxnLst/>
              <a:rect l="l" t="t" r="r" b="b"/>
              <a:pathLst>
                <a:path w="1085850" h="1064895">
                  <a:moveTo>
                    <a:pt x="0" y="532257"/>
                  </a:moveTo>
                  <a:lnTo>
                    <a:pt x="2218" y="483803"/>
                  </a:lnTo>
                  <a:lnTo>
                    <a:pt x="8747" y="436570"/>
                  </a:lnTo>
                  <a:lnTo>
                    <a:pt x="19393" y="390745"/>
                  </a:lnTo>
                  <a:lnTo>
                    <a:pt x="33967" y="346516"/>
                  </a:lnTo>
                  <a:lnTo>
                    <a:pt x="52274" y="304070"/>
                  </a:lnTo>
                  <a:lnTo>
                    <a:pt x="74125" y="263595"/>
                  </a:lnTo>
                  <a:lnTo>
                    <a:pt x="99327" y="225279"/>
                  </a:lnTo>
                  <a:lnTo>
                    <a:pt x="127689" y="189311"/>
                  </a:lnTo>
                  <a:lnTo>
                    <a:pt x="159019" y="155876"/>
                  </a:lnTo>
                  <a:lnTo>
                    <a:pt x="193126" y="125164"/>
                  </a:lnTo>
                  <a:lnTo>
                    <a:pt x="229817" y="97362"/>
                  </a:lnTo>
                  <a:lnTo>
                    <a:pt x="268901" y="72658"/>
                  </a:lnTo>
                  <a:lnTo>
                    <a:pt x="310186" y="51239"/>
                  </a:lnTo>
                  <a:lnTo>
                    <a:pt x="353481" y="33293"/>
                  </a:lnTo>
                  <a:lnTo>
                    <a:pt x="398594" y="19009"/>
                  </a:lnTo>
                  <a:lnTo>
                    <a:pt x="445334" y="8573"/>
                  </a:lnTo>
                  <a:lnTo>
                    <a:pt x="493508" y="2174"/>
                  </a:lnTo>
                  <a:lnTo>
                    <a:pt x="542925" y="0"/>
                  </a:lnTo>
                  <a:lnTo>
                    <a:pt x="592341" y="2174"/>
                  </a:lnTo>
                  <a:lnTo>
                    <a:pt x="640515" y="8573"/>
                  </a:lnTo>
                  <a:lnTo>
                    <a:pt x="687255" y="19009"/>
                  </a:lnTo>
                  <a:lnTo>
                    <a:pt x="732368" y="33293"/>
                  </a:lnTo>
                  <a:lnTo>
                    <a:pt x="775663" y="51239"/>
                  </a:lnTo>
                  <a:lnTo>
                    <a:pt x="816948" y="72658"/>
                  </a:lnTo>
                  <a:lnTo>
                    <a:pt x="856032" y="97362"/>
                  </a:lnTo>
                  <a:lnTo>
                    <a:pt x="892723" y="125164"/>
                  </a:lnTo>
                  <a:lnTo>
                    <a:pt x="926830" y="155876"/>
                  </a:lnTo>
                  <a:lnTo>
                    <a:pt x="958160" y="189311"/>
                  </a:lnTo>
                  <a:lnTo>
                    <a:pt x="986522" y="225279"/>
                  </a:lnTo>
                  <a:lnTo>
                    <a:pt x="1011724" y="263595"/>
                  </a:lnTo>
                  <a:lnTo>
                    <a:pt x="1033575" y="304070"/>
                  </a:lnTo>
                  <a:lnTo>
                    <a:pt x="1051882" y="346516"/>
                  </a:lnTo>
                  <a:lnTo>
                    <a:pt x="1066456" y="390745"/>
                  </a:lnTo>
                  <a:lnTo>
                    <a:pt x="1077102" y="436570"/>
                  </a:lnTo>
                  <a:lnTo>
                    <a:pt x="1083631" y="483803"/>
                  </a:lnTo>
                  <a:lnTo>
                    <a:pt x="1085850" y="532257"/>
                  </a:lnTo>
                  <a:lnTo>
                    <a:pt x="1083631" y="580710"/>
                  </a:lnTo>
                  <a:lnTo>
                    <a:pt x="1077102" y="627943"/>
                  </a:lnTo>
                  <a:lnTo>
                    <a:pt x="1066456" y="673768"/>
                  </a:lnTo>
                  <a:lnTo>
                    <a:pt x="1051882" y="717997"/>
                  </a:lnTo>
                  <a:lnTo>
                    <a:pt x="1033575" y="760443"/>
                  </a:lnTo>
                  <a:lnTo>
                    <a:pt x="1011724" y="800918"/>
                  </a:lnTo>
                  <a:lnTo>
                    <a:pt x="986522" y="839234"/>
                  </a:lnTo>
                  <a:lnTo>
                    <a:pt x="958160" y="875202"/>
                  </a:lnTo>
                  <a:lnTo>
                    <a:pt x="926830" y="908637"/>
                  </a:lnTo>
                  <a:lnTo>
                    <a:pt x="892723" y="939349"/>
                  </a:lnTo>
                  <a:lnTo>
                    <a:pt x="856032" y="967151"/>
                  </a:lnTo>
                  <a:lnTo>
                    <a:pt x="816948" y="991855"/>
                  </a:lnTo>
                  <a:lnTo>
                    <a:pt x="775663" y="1013274"/>
                  </a:lnTo>
                  <a:lnTo>
                    <a:pt x="732368" y="1031220"/>
                  </a:lnTo>
                  <a:lnTo>
                    <a:pt x="687255" y="1045504"/>
                  </a:lnTo>
                  <a:lnTo>
                    <a:pt x="640515" y="1055940"/>
                  </a:lnTo>
                  <a:lnTo>
                    <a:pt x="592341" y="1062339"/>
                  </a:lnTo>
                  <a:lnTo>
                    <a:pt x="542925" y="1064514"/>
                  </a:lnTo>
                  <a:lnTo>
                    <a:pt x="493508" y="1062339"/>
                  </a:lnTo>
                  <a:lnTo>
                    <a:pt x="445334" y="1055940"/>
                  </a:lnTo>
                  <a:lnTo>
                    <a:pt x="398594" y="1045504"/>
                  </a:lnTo>
                  <a:lnTo>
                    <a:pt x="353481" y="1031220"/>
                  </a:lnTo>
                  <a:lnTo>
                    <a:pt x="310186" y="1013274"/>
                  </a:lnTo>
                  <a:lnTo>
                    <a:pt x="268901" y="991855"/>
                  </a:lnTo>
                  <a:lnTo>
                    <a:pt x="229817" y="967151"/>
                  </a:lnTo>
                  <a:lnTo>
                    <a:pt x="193126" y="939349"/>
                  </a:lnTo>
                  <a:lnTo>
                    <a:pt x="159019" y="908637"/>
                  </a:lnTo>
                  <a:lnTo>
                    <a:pt x="127689" y="875202"/>
                  </a:lnTo>
                  <a:lnTo>
                    <a:pt x="99327" y="839234"/>
                  </a:lnTo>
                  <a:lnTo>
                    <a:pt x="74125" y="800918"/>
                  </a:lnTo>
                  <a:lnTo>
                    <a:pt x="52274" y="760443"/>
                  </a:lnTo>
                  <a:lnTo>
                    <a:pt x="33967" y="717997"/>
                  </a:lnTo>
                  <a:lnTo>
                    <a:pt x="19393" y="673768"/>
                  </a:lnTo>
                  <a:lnTo>
                    <a:pt x="8747" y="627943"/>
                  </a:lnTo>
                  <a:lnTo>
                    <a:pt x="2218" y="580710"/>
                  </a:lnTo>
                  <a:lnTo>
                    <a:pt x="0" y="532257"/>
                  </a:lnTo>
                  <a:close/>
                </a:path>
              </a:pathLst>
            </a:custGeom>
            <a:ln w="12700">
              <a:solidFill>
                <a:srgbClr val="EA5B50"/>
              </a:solidFill>
            </a:ln>
          </p:spPr>
          <p:txBody>
            <a:bodyPr wrap="square" lIns="0" tIns="0" rIns="0" bIns="0" rtlCol="0"/>
            <a:lstStyle/>
            <a:p>
              <a:endParaRPr/>
            </a:p>
          </p:txBody>
        </p:sp>
      </p:grpSp>
      <p:grpSp>
        <p:nvGrpSpPr>
          <p:cNvPr id="5" name="object 5"/>
          <p:cNvGrpSpPr/>
          <p:nvPr/>
        </p:nvGrpSpPr>
        <p:grpSpPr>
          <a:xfrm>
            <a:off x="7718425" y="3845940"/>
            <a:ext cx="1098550" cy="1077595"/>
            <a:chOff x="7718425" y="3845940"/>
            <a:chExt cx="1098550" cy="1077595"/>
          </a:xfrm>
        </p:grpSpPr>
        <p:sp>
          <p:nvSpPr>
            <p:cNvPr id="6" name="object 6"/>
            <p:cNvSpPr/>
            <p:nvPr/>
          </p:nvSpPr>
          <p:spPr>
            <a:xfrm>
              <a:off x="7724775" y="3852290"/>
              <a:ext cx="1085850" cy="1064895"/>
            </a:xfrm>
            <a:custGeom>
              <a:avLst/>
              <a:gdLst/>
              <a:ahLst/>
              <a:cxnLst/>
              <a:rect l="l" t="t" r="r" b="b"/>
              <a:pathLst>
                <a:path w="1085850" h="1064895">
                  <a:moveTo>
                    <a:pt x="542925" y="0"/>
                  </a:moveTo>
                  <a:lnTo>
                    <a:pt x="493508" y="2174"/>
                  </a:lnTo>
                  <a:lnTo>
                    <a:pt x="445334" y="8573"/>
                  </a:lnTo>
                  <a:lnTo>
                    <a:pt x="398594" y="19009"/>
                  </a:lnTo>
                  <a:lnTo>
                    <a:pt x="353481" y="33293"/>
                  </a:lnTo>
                  <a:lnTo>
                    <a:pt x="310186" y="51239"/>
                  </a:lnTo>
                  <a:lnTo>
                    <a:pt x="268901" y="72658"/>
                  </a:lnTo>
                  <a:lnTo>
                    <a:pt x="229817" y="97362"/>
                  </a:lnTo>
                  <a:lnTo>
                    <a:pt x="193126" y="125164"/>
                  </a:lnTo>
                  <a:lnTo>
                    <a:pt x="159019" y="155876"/>
                  </a:lnTo>
                  <a:lnTo>
                    <a:pt x="127689" y="189311"/>
                  </a:lnTo>
                  <a:lnTo>
                    <a:pt x="99327" y="225279"/>
                  </a:lnTo>
                  <a:lnTo>
                    <a:pt x="74125" y="263595"/>
                  </a:lnTo>
                  <a:lnTo>
                    <a:pt x="52274" y="304070"/>
                  </a:lnTo>
                  <a:lnTo>
                    <a:pt x="33967" y="346516"/>
                  </a:lnTo>
                  <a:lnTo>
                    <a:pt x="19393" y="390745"/>
                  </a:lnTo>
                  <a:lnTo>
                    <a:pt x="8747" y="436570"/>
                  </a:lnTo>
                  <a:lnTo>
                    <a:pt x="2218" y="483803"/>
                  </a:lnTo>
                  <a:lnTo>
                    <a:pt x="0" y="532256"/>
                  </a:lnTo>
                  <a:lnTo>
                    <a:pt x="2218" y="580710"/>
                  </a:lnTo>
                  <a:lnTo>
                    <a:pt x="8747" y="627943"/>
                  </a:lnTo>
                  <a:lnTo>
                    <a:pt x="19393" y="673768"/>
                  </a:lnTo>
                  <a:lnTo>
                    <a:pt x="33967" y="717997"/>
                  </a:lnTo>
                  <a:lnTo>
                    <a:pt x="52274" y="760443"/>
                  </a:lnTo>
                  <a:lnTo>
                    <a:pt x="74125" y="800918"/>
                  </a:lnTo>
                  <a:lnTo>
                    <a:pt x="99327" y="839234"/>
                  </a:lnTo>
                  <a:lnTo>
                    <a:pt x="127689" y="875202"/>
                  </a:lnTo>
                  <a:lnTo>
                    <a:pt x="159019" y="908637"/>
                  </a:lnTo>
                  <a:lnTo>
                    <a:pt x="193126" y="939349"/>
                  </a:lnTo>
                  <a:lnTo>
                    <a:pt x="229817" y="967151"/>
                  </a:lnTo>
                  <a:lnTo>
                    <a:pt x="268901" y="991855"/>
                  </a:lnTo>
                  <a:lnTo>
                    <a:pt x="310186" y="1013274"/>
                  </a:lnTo>
                  <a:lnTo>
                    <a:pt x="353481" y="1031220"/>
                  </a:lnTo>
                  <a:lnTo>
                    <a:pt x="398594" y="1045504"/>
                  </a:lnTo>
                  <a:lnTo>
                    <a:pt x="445334" y="1055940"/>
                  </a:lnTo>
                  <a:lnTo>
                    <a:pt x="493508" y="1062339"/>
                  </a:lnTo>
                  <a:lnTo>
                    <a:pt x="542925" y="1064513"/>
                  </a:lnTo>
                  <a:lnTo>
                    <a:pt x="592341" y="1062339"/>
                  </a:lnTo>
                  <a:lnTo>
                    <a:pt x="640515" y="1055940"/>
                  </a:lnTo>
                  <a:lnTo>
                    <a:pt x="687255" y="1045504"/>
                  </a:lnTo>
                  <a:lnTo>
                    <a:pt x="732368" y="1031220"/>
                  </a:lnTo>
                  <a:lnTo>
                    <a:pt x="775663" y="1013274"/>
                  </a:lnTo>
                  <a:lnTo>
                    <a:pt x="816948" y="991855"/>
                  </a:lnTo>
                  <a:lnTo>
                    <a:pt x="856032" y="967151"/>
                  </a:lnTo>
                  <a:lnTo>
                    <a:pt x="892723" y="939349"/>
                  </a:lnTo>
                  <a:lnTo>
                    <a:pt x="926830" y="908637"/>
                  </a:lnTo>
                  <a:lnTo>
                    <a:pt x="958160" y="875202"/>
                  </a:lnTo>
                  <a:lnTo>
                    <a:pt x="986522" y="839234"/>
                  </a:lnTo>
                  <a:lnTo>
                    <a:pt x="1011724" y="800918"/>
                  </a:lnTo>
                  <a:lnTo>
                    <a:pt x="1033575" y="760443"/>
                  </a:lnTo>
                  <a:lnTo>
                    <a:pt x="1051882" y="717997"/>
                  </a:lnTo>
                  <a:lnTo>
                    <a:pt x="1066456" y="673768"/>
                  </a:lnTo>
                  <a:lnTo>
                    <a:pt x="1077102" y="627943"/>
                  </a:lnTo>
                  <a:lnTo>
                    <a:pt x="1083631" y="580710"/>
                  </a:lnTo>
                  <a:lnTo>
                    <a:pt x="1085850" y="532256"/>
                  </a:lnTo>
                  <a:lnTo>
                    <a:pt x="1083631" y="483803"/>
                  </a:lnTo>
                  <a:lnTo>
                    <a:pt x="1077102" y="436570"/>
                  </a:lnTo>
                  <a:lnTo>
                    <a:pt x="1066456" y="390745"/>
                  </a:lnTo>
                  <a:lnTo>
                    <a:pt x="1051882" y="346516"/>
                  </a:lnTo>
                  <a:lnTo>
                    <a:pt x="1033575" y="304070"/>
                  </a:lnTo>
                  <a:lnTo>
                    <a:pt x="1011724" y="263595"/>
                  </a:lnTo>
                  <a:lnTo>
                    <a:pt x="986522" y="225279"/>
                  </a:lnTo>
                  <a:lnTo>
                    <a:pt x="958160" y="189311"/>
                  </a:lnTo>
                  <a:lnTo>
                    <a:pt x="926830" y="155876"/>
                  </a:lnTo>
                  <a:lnTo>
                    <a:pt x="892723" y="125164"/>
                  </a:lnTo>
                  <a:lnTo>
                    <a:pt x="856032" y="97362"/>
                  </a:lnTo>
                  <a:lnTo>
                    <a:pt x="816948" y="72658"/>
                  </a:lnTo>
                  <a:lnTo>
                    <a:pt x="775663" y="51239"/>
                  </a:lnTo>
                  <a:lnTo>
                    <a:pt x="732368" y="33293"/>
                  </a:lnTo>
                  <a:lnTo>
                    <a:pt x="687255" y="19009"/>
                  </a:lnTo>
                  <a:lnTo>
                    <a:pt x="640515" y="8573"/>
                  </a:lnTo>
                  <a:lnTo>
                    <a:pt x="592341" y="2174"/>
                  </a:lnTo>
                  <a:lnTo>
                    <a:pt x="542925" y="0"/>
                  </a:lnTo>
                  <a:close/>
                </a:path>
              </a:pathLst>
            </a:custGeom>
            <a:solidFill>
              <a:srgbClr val="EA5B50"/>
            </a:solidFill>
          </p:spPr>
          <p:txBody>
            <a:bodyPr wrap="square" lIns="0" tIns="0" rIns="0" bIns="0" rtlCol="0"/>
            <a:lstStyle/>
            <a:p>
              <a:endParaRPr/>
            </a:p>
          </p:txBody>
        </p:sp>
        <p:sp>
          <p:nvSpPr>
            <p:cNvPr id="7" name="object 7"/>
            <p:cNvSpPr/>
            <p:nvPr/>
          </p:nvSpPr>
          <p:spPr>
            <a:xfrm>
              <a:off x="7724775" y="3852290"/>
              <a:ext cx="1085850" cy="1064895"/>
            </a:xfrm>
            <a:custGeom>
              <a:avLst/>
              <a:gdLst/>
              <a:ahLst/>
              <a:cxnLst/>
              <a:rect l="l" t="t" r="r" b="b"/>
              <a:pathLst>
                <a:path w="1085850" h="1064895">
                  <a:moveTo>
                    <a:pt x="0" y="532256"/>
                  </a:moveTo>
                  <a:lnTo>
                    <a:pt x="2218" y="483803"/>
                  </a:lnTo>
                  <a:lnTo>
                    <a:pt x="8747" y="436570"/>
                  </a:lnTo>
                  <a:lnTo>
                    <a:pt x="19393" y="390745"/>
                  </a:lnTo>
                  <a:lnTo>
                    <a:pt x="33967" y="346516"/>
                  </a:lnTo>
                  <a:lnTo>
                    <a:pt x="52274" y="304070"/>
                  </a:lnTo>
                  <a:lnTo>
                    <a:pt x="74125" y="263595"/>
                  </a:lnTo>
                  <a:lnTo>
                    <a:pt x="99327" y="225279"/>
                  </a:lnTo>
                  <a:lnTo>
                    <a:pt x="127689" y="189311"/>
                  </a:lnTo>
                  <a:lnTo>
                    <a:pt x="159019" y="155876"/>
                  </a:lnTo>
                  <a:lnTo>
                    <a:pt x="193126" y="125164"/>
                  </a:lnTo>
                  <a:lnTo>
                    <a:pt x="229817" y="97362"/>
                  </a:lnTo>
                  <a:lnTo>
                    <a:pt x="268901" y="72658"/>
                  </a:lnTo>
                  <a:lnTo>
                    <a:pt x="310186" y="51239"/>
                  </a:lnTo>
                  <a:lnTo>
                    <a:pt x="353481" y="33293"/>
                  </a:lnTo>
                  <a:lnTo>
                    <a:pt x="398594" y="19009"/>
                  </a:lnTo>
                  <a:lnTo>
                    <a:pt x="445334" y="8573"/>
                  </a:lnTo>
                  <a:lnTo>
                    <a:pt x="493508" y="2174"/>
                  </a:lnTo>
                  <a:lnTo>
                    <a:pt x="542925" y="0"/>
                  </a:lnTo>
                  <a:lnTo>
                    <a:pt x="592341" y="2174"/>
                  </a:lnTo>
                  <a:lnTo>
                    <a:pt x="640515" y="8573"/>
                  </a:lnTo>
                  <a:lnTo>
                    <a:pt x="687255" y="19009"/>
                  </a:lnTo>
                  <a:lnTo>
                    <a:pt x="732368" y="33293"/>
                  </a:lnTo>
                  <a:lnTo>
                    <a:pt x="775663" y="51239"/>
                  </a:lnTo>
                  <a:lnTo>
                    <a:pt x="816948" y="72658"/>
                  </a:lnTo>
                  <a:lnTo>
                    <a:pt x="856032" y="97362"/>
                  </a:lnTo>
                  <a:lnTo>
                    <a:pt x="892723" y="125164"/>
                  </a:lnTo>
                  <a:lnTo>
                    <a:pt x="926830" y="155876"/>
                  </a:lnTo>
                  <a:lnTo>
                    <a:pt x="958160" y="189311"/>
                  </a:lnTo>
                  <a:lnTo>
                    <a:pt x="986522" y="225279"/>
                  </a:lnTo>
                  <a:lnTo>
                    <a:pt x="1011724" y="263595"/>
                  </a:lnTo>
                  <a:lnTo>
                    <a:pt x="1033575" y="304070"/>
                  </a:lnTo>
                  <a:lnTo>
                    <a:pt x="1051882" y="346516"/>
                  </a:lnTo>
                  <a:lnTo>
                    <a:pt x="1066456" y="390745"/>
                  </a:lnTo>
                  <a:lnTo>
                    <a:pt x="1077102" y="436570"/>
                  </a:lnTo>
                  <a:lnTo>
                    <a:pt x="1083631" y="483803"/>
                  </a:lnTo>
                  <a:lnTo>
                    <a:pt x="1085850" y="532256"/>
                  </a:lnTo>
                  <a:lnTo>
                    <a:pt x="1083631" y="580710"/>
                  </a:lnTo>
                  <a:lnTo>
                    <a:pt x="1077102" y="627943"/>
                  </a:lnTo>
                  <a:lnTo>
                    <a:pt x="1066456" y="673768"/>
                  </a:lnTo>
                  <a:lnTo>
                    <a:pt x="1051882" y="717997"/>
                  </a:lnTo>
                  <a:lnTo>
                    <a:pt x="1033575" y="760443"/>
                  </a:lnTo>
                  <a:lnTo>
                    <a:pt x="1011724" y="800918"/>
                  </a:lnTo>
                  <a:lnTo>
                    <a:pt x="986522" y="839234"/>
                  </a:lnTo>
                  <a:lnTo>
                    <a:pt x="958160" y="875202"/>
                  </a:lnTo>
                  <a:lnTo>
                    <a:pt x="926830" y="908637"/>
                  </a:lnTo>
                  <a:lnTo>
                    <a:pt x="892723" y="939349"/>
                  </a:lnTo>
                  <a:lnTo>
                    <a:pt x="856032" y="967151"/>
                  </a:lnTo>
                  <a:lnTo>
                    <a:pt x="816948" y="991855"/>
                  </a:lnTo>
                  <a:lnTo>
                    <a:pt x="775663" y="1013274"/>
                  </a:lnTo>
                  <a:lnTo>
                    <a:pt x="732368" y="1031220"/>
                  </a:lnTo>
                  <a:lnTo>
                    <a:pt x="687255" y="1045504"/>
                  </a:lnTo>
                  <a:lnTo>
                    <a:pt x="640515" y="1055940"/>
                  </a:lnTo>
                  <a:lnTo>
                    <a:pt x="592341" y="1062339"/>
                  </a:lnTo>
                  <a:lnTo>
                    <a:pt x="542925" y="1064513"/>
                  </a:lnTo>
                  <a:lnTo>
                    <a:pt x="493508" y="1062339"/>
                  </a:lnTo>
                  <a:lnTo>
                    <a:pt x="445334" y="1055940"/>
                  </a:lnTo>
                  <a:lnTo>
                    <a:pt x="398594" y="1045504"/>
                  </a:lnTo>
                  <a:lnTo>
                    <a:pt x="353481" y="1031220"/>
                  </a:lnTo>
                  <a:lnTo>
                    <a:pt x="310186" y="1013274"/>
                  </a:lnTo>
                  <a:lnTo>
                    <a:pt x="268901" y="991855"/>
                  </a:lnTo>
                  <a:lnTo>
                    <a:pt x="229817" y="967151"/>
                  </a:lnTo>
                  <a:lnTo>
                    <a:pt x="193126" y="939349"/>
                  </a:lnTo>
                  <a:lnTo>
                    <a:pt x="159019" y="908637"/>
                  </a:lnTo>
                  <a:lnTo>
                    <a:pt x="127689" y="875202"/>
                  </a:lnTo>
                  <a:lnTo>
                    <a:pt x="99327" y="839234"/>
                  </a:lnTo>
                  <a:lnTo>
                    <a:pt x="74125" y="800918"/>
                  </a:lnTo>
                  <a:lnTo>
                    <a:pt x="52274" y="760443"/>
                  </a:lnTo>
                  <a:lnTo>
                    <a:pt x="33967" y="717997"/>
                  </a:lnTo>
                  <a:lnTo>
                    <a:pt x="19393" y="673768"/>
                  </a:lnTo>
                  <a:lnTo>
                    <a:pt x="8747" y="627943"/>
                  </a:lnTo>
                  <a:lnTo>
                    <a:pt x="2218" y="580710"/>
                  </a:lnTo>
                  <a:lnTo>
                    <a:pt x="0" y="532256"/>
                  </a:lnTo>
                  <a:close/>
                </a:path>
              </a:pathLst>
            </a:custGeom>
            <a:ln w="12700">
              <a:solidFill>
                <a:srgbClr val="EA5B50"/>
              </a:solidFill>
            </a:ln>
          </p:spPr>
          <p:txBody>
            <a:bodyPr wrap="square" lIns="0" tIns="0" rIns="0" bIns="0" rtlCol="0"/>
            <a:lstStyle/>
            <a:p>
              <a:endParaRPr/>
            </a:p>
          </p:txBody>
        </p:sp>
      </p:grpSp>
      <p:grpSp>
        <p:nvGrpSpPr>
          <p:cNvPr id="8" name="object 8"/>
          <p:cNvGrpSpPr/>
          <p:nvPr/>
        </p:nvGrpSpPr>
        <p:grpSpPr>
          <a:xfrm>
            <a:off x="5725033" y="3877183"/>
            <a:ext cx="1097915" cy="1077595"/>
            <a:chOff x="5725033" y="3877183"/>
            <a:chExt cx="1097915" cy="1077595"/>
          </a:xfrm>
        </p:grpSpPr>
        <p:sp>
          <p:nvSpPr>
            <p:cNvPr id="9" name="object 9"/>
            <p:cNvSpPr/>
            <p:nvPr/>
          </p:nvSpPr>
          <p:spPr>
            <a:xfrm>
              <a:off x="5731383" y="3883533"/>
              <a:ext cx="1085215" cy="1064895"/>
            </a:xfrm>
            <a:custGeom>
              <a:avLst/>
              <a:gdLst/>
              <a:ahLst/>
              <a:cxnLst/>
              <a:rect l="l" t="t" r="r" b="b"/>
              <a:pathLst>
                <a:path w="1085215" h="1064895">
                  <a:moveTo>
                    <a:pt x="542543" y="0"/>
                  </a:moveTo>
                  <a:lnTo>
                    <a:pt x="493168" y="2174"/>
                  </a:lnTo>
                  <a:lnTo>
                    <a:pt x="445033" y="8573"/>
                  </a:lnTo>
                  <a:lnTo>
                    <a:pt x="398330" y="19009"/>
                  </a:lnTo>
                  <a:lnTo>
                    <a:pt x="353251" y="33293"/>
                  </a:lnTo>
                  <a:lnTo>
                    <a:pt x="309987" y="51239"/>
                  </a:lnTo>
                  <a:lnTo>
                    <a:pt x="268732" y="72658"/>
                  </a:lnTo>
                  <a:lnTo>
                    <a:pt x="229674" y="97362"/>
                  </a:lnTo>
                  <a:lnTo>
                    <a:pt x="193008" y="125164"/>
                  </a:lnTo>
                  <a:lnTo>
                    <a:pt x="158924" y="155876"/>
                  </a:lnTo>
                  <a:lnTo>
                    <a:pt x="127614" y="189311"/>
                  </a:lnTo>
                  <a:lnTo>
                    <a:pt x="99270" y="225279"/>
                  </a:lnTo>
                  <a:lnTo>
                    <a:pt x="74083" y="263595"/>
                  </a:lnTo>
                  <a:lnTo>
                    <a:pt x="52245" y="304070"/>
                  </a:lnTo>
                  <a:lnTo>
                    <a:pt x="33948" y="346516"/>
                  </a:lnTo>
                  <a:lnTo>
                    <a:pt x="19383" y="390745"/>
                  </a:lnTo>
                  <a:lnTo>
                    <a:pt x="8742" y="436570"/>
                  </a:lnTo>
                  <a:lnTo>
                    <a:pt x="2217" y="483803"/>
                  </a:lnTo>
                  <a:lnTo>
                    <a:pt x="0" y="532257"/>
                  </a:lnTo>
                  <a:lnTo>
                    <a:pt x="2217" y="580710"/>
                  </a:lnTo>
                  <a:lnTo>
                    <a:pt x="8742" y="627943"/>
                  </a:lnTo>
                  <a:lnTo>
                    <a:pt x="19383" y="673768"/>
                  </a:lnTo>
                  <a:lnTo>
                    <a:pt x="33948" y="717997"/>
                  </a:lnTo>
                  <a:lnTo>
                    <a:pt x="52245" y="760443"/>
                  </a:lnTo>
                  <a:lnTo>
                    <a:pt x="74083" y="800918"/>
                  </a:lnTo>
                  <a:lnTo>
                    <a:pt x="99270" y="839234"/>
                  </a:lnTo>
                  <a:lnTo>
                    <a:pt x="127614" y="875202"/>
                  </a:lnTo>
                  <a:lnTo>
                    <a:pt x="158924" y="908637"/>
                  </a:lnTo>
                  <a:lnTo>
                    <a:pt x="193008" y="939349"/>
                  </a:lnTo>
                  <a:lnTo>
                    <a:pt x="229674" y="967151"/>
                  </a:lnTo>
                  <a:lnTo>
                    <a:pt x="268732" y="991855"/>
                  </a:lnTo>
                  <a:lnTo>
                    <a:pt x="309987" y="1013274"/>
                  </a:lnTo>
                  <a:lnTo>
                    <a:pt x="353251" y="1031220"/>
                  </a:lnTo>
                  <a:lnTo>
                    <a:pt x="398330" y="1045504"/>
                  </a:lnTo>
                  <a:lnTo>
                    <a:pt x="445033" y="1055940"/>
                  </a:lnTo>
                  <a:lnTo>
                    <a:pt x="493168" y="1062339"/>
                  </a:lnTo>
                  <a:lnTo>
                    <a:pt x="542543" y="1064514"/>
                  </a:lnTo>
                  <a:lnTo>
                    <a:pt x="591919" y="1062339"/>
                  </a:lnTo>
                  <a:lnTo>
                    <a:pt x="640054" y="1055940"/>
                  </a:lnTo>
                  <a:lnTo>
                    <a:pt x="686757" y="1045504"/>
                  </a:lnTo>
                  <a:lnTo>
                    <a:pt x="731836" y="1031220"/>
                  </a:lnTo>
                  <a:lnTo>
                    <a:pt x="775100" y="1013274"/>
                  </a:lnTo>
                  <a:lnTo>
                    <a:pt x="816356" y="991855"/>
                  </a:lnTo>
                  <a:lnTo>
                    <a:pt x="855413" y="967151"/>
                  </a:lnTo>
                  <a:lnTo>
                    <a:pt x="892079" y="939349"/>
                  </a:lnTo>
                  <a:lnTo>
                    <a:pt x="926163" y="908637"/>
                  </a:lnTo>
                  <a:lnTo>
                    <a:pt x="957473" y="875202"/>
                  </a:lnTo>
                  <a:lnTo>
                    <a:pt x="985817" y="839234"/>
                  </a:lnTo>
                  <a:lnTo>
                    <a:pt x="1011004" y="800918"/>
                  </a:lnTo>
                  <a:lnTo>
                    <a:pt x="1032842" y="760443"/>
                  </a:lnTo>
                  <a:lnTo>
                    <a:pt x="1051139" y="717997"/>
                  </a:lnTo>
                  <a:lnTo>
                    <a:pt x="1065704" y="673768"/>
                  </a:lnTo>
                  <a:lnTo>
                    <a:pt x="1076345" y="627943"/>
                  </a:lnTo>
                  <a:lnTo>
                    <a:pt x="1082870" y="580710"/>
                  </a:lnTo>
                  <a:lnTo>
                    <a:pt x="1085088" y="532257"/>
                  </a:lnTo>
                  <a:lnTo>
                    <a:pt x="1082870" y="483803"/>
                  </a:lnTo>
                  <a:lnTo>
                    <a:pt x="1076345" y="436570"/>
                  </a:lnTo>
                  <a:lnTo>
                    <a:pt x="1065704" y="390745"/>
                  </a:lnTo>
                  <a:lnTo>
                    <a:pt x="1051139" y="346516"/>
                  </a:lnTo>
                  <a:lnTo>
                    <a:pt x="1032842" y="304070"/>
                  </a:lnTo>
                  <a:lnTo>
                    <a:pt x="1011004" y="263595"/>
                  </a:lnTo>
                  <a:lnTo>
                    <a:pt x="985817" y="225279"/>
                  </a:lnTo>
                  <a:lnTo>
                    <a:pt x="957473" y="189311"/>
                  </a:lnTo>
                  <a:lnTo>
                    <a:pt x="926163" y="155876"/>
                  </a:lnTo>
                  <a:lnTo>
                    <a:pt x="892079" y="125164"/>
                  </a:lnTo>
                  <a:lnTo>
                    <a:pt x="855413" y="97362"/>
                  </a:lnTo>
                  <a:lnTo>
                    <a:pt x="816356" y="72658"/>
                  </a:lnTo>
                  <a:lnTo>
                    <a:pt x="775100" y="51239"/>
                  </a:lnTo>
                  <a:lnTo>
                    <a:pt x="731836" y="33293"/>
                  </a:lnTo>
                  <a:lnTo>
                    <a:pt x="686757" y="19009"/>
                  </a:lnTo>
                  <a:lnTo>
                    <a:pt x="640054" y="8573"/>
                  </a:lnTo>
                  <a:lnTo>
                    <a:pt x="591919" y="2174"/>
                  </a:lnTo>
                  <a:lnTo>
                    <a:pt x="542543" y="0"/>
                  </a:lnTo>
                  <a:close/>
                </a:path>
              </a:pathLst>
            </a:custGeom>
            <a:solidFill>
              <a:srgbClr val="EA5B50"/>
            </a:solidFill>
          </p:spPr>
          <p:txBody>
            <a:bodyPr wrap="square" lIns="0" tIns="0" rIns="0" bIns="0" rtlCol="0"/>
            <a:lstStyle/>
            <a:p>
              <a:endParaRPr/>
            </a:p>
          </p:txBody>
        </p:sp>
        <p:sp>
          <p:nvSpPr>
            <p:cNvPr id="10" name="object 10"/>
            <p:cNvSpPr/>
            <p:nvPr/>
          </p:nvSpPr>
          <p:spPr>
            <a:xfrm>
              <a:off x="5731383" y="3883533"/>
              <a:ext cx="1085215" cy="1064895"/>
            </a:xfrm>
            <a:custGeom>
              <a:avLst/>
              <a:gdLst/>
              <a:ahLst/>
              <a:cxnLst/>
              <a:rect l="l" t="t" r="r" b="b"/>
              <a:pathLst>
                <a:path w="1085215" h="1064895">
                  <a:moveTo>
                    <a:pt x="0" y="532257"/>
                  </a:moveTo>
                  <a:lnTo>
                    <a:pt x="2217" y="483803"/>
                  </a:lnTo>
                  <a:lnTo>
                    <a:pt x="8742" y="436570"/>
                  </a:lnTo>
                  <a:lnTo>
                    <a:pt x="19383" y="390745"/>
                  </a:lnTo>
                  <a:lnTo>
                    <a:pt x="33948" y="346516"/>
                  </a:lnTo>
                  <a:lnTo>
                    <a:pt x="52245" y="304070"/>
                  </a:lnTo>
                  <a:lnTo>
                    <a:pt x="74083" y="263595"/>
                  </a:lnTo>
                  <a:lnTo>
                    <a:pt x="99270" y="225279"/>
                  </a:lnTo>
                  <a:lnTo>
                    <a:pt x="127614" y="189311"/>
                  </a:lnTo>
                  <a:lnTo>
                    <a:pt x="158924" y="155876"/>
                  </a:lnTo>
                  <a:lnTo>
                    <a:pt x="193008" y="125164"/>
                  </a:lnTo>
                  <a:lnTo>
                    <a:pt x="229674" y="97362"/>
                  </a:lnTo>
                  <a:lnTo>
                    <a:pt x="268732" y="72658"/>
                  </a:lnTo>
                  <a:lnTo>
                    <a:pt x="309987" y="51239"/>
                  </a:lnTo>
                  <a:lnTo>
                    <a:pt x="353251" y="33293"/>
                  </a:lnTo>
                  <a:lnTo>
                    <a:pt x="398330" y="19009"/>
                  </a:lnTo>
                  <a:lnTo>
                    <a:pt x="445033" y="8573"/>
                  </a:lnTo>
                  <a:lnTo>
                    <a:pt x="493168" y="2174"/>
                  </a:lnTo>
                  <a:lnTo>
                    <a:pt x="542543" y="0"/>
                  </a:lnTo>
                  <a:lnTo>
                    <a:pt x="591919" y="2174"/>
                  </a:lnTo>
                  <a:lnTo>
                    <a:pt x="640054" y="8573"/>
                  </a:lnTo>
                  <a:lnTo>
                    <a:pt x="686757" y="19009"/>
                  </a:lnTo>
                  <a:lnTo>
                    <a:pt x="731836" y="33293"/>
                  </a:lnTo>
                  <a:lnTo>
                    <a:pt x="775100" y="51239"/>
                  </a:lnTo>
                  <a:lnTo>
                    <a:pt x="816356" y="72658"/>
                  </a:lnTo>
                  <a:lnTo>
                    <a:pt x="855413" y="97362"/>
                  </a:lnTo>
                  <a:lnTo>
                    <a:pt x="892079" y="125164"/>
                  </a:lnTo>
                  <a:lnTo>
                    <a:pt x="926163" y="155876"/>
                  </a:lnTo>
                  <a:lnTo>
                    <a:pt x="957473" y="189311"/>
                  </a:lnTo>
                  <a:lnTo>
                    <a:pt x="985817" y="225279"/>
                  </a:lnTo>
                  <a:lnTo>
                    <a:pt x="1011004" y="263595"/>
                  </a:lnTo>
                  <a:lnTo>
                    <a:pt x="1032842" y="304070"/>
                  </a:lnTo>
                  <a:lnTo>
                    <a:pt x="1051139" y="346516"/>
                  </a:lnTo>
                  <a:lnTo>
                    <a:pt x="1065704" y="390745"/>
                  </a:lnTo>
                  <a:lnTo>
                    <a:pt x="1076345" y="436570"/>
                  </a:lnTo>
                  <a:lnTo>
                    <a:pt x="1082870" y="483803"/>
                  </a:lnTo>
                  <a:lnTo>
                    <a:pt x="1085088" y="532257"/>
                  </a:lnTo>
                  <a:lnTo>
                    <a:pt x="1082870" y="580710"/>
                  </a:lnTo>
                  <a:lnTo>
                    <a:pt x="1076345" y="627943"/>
                  </a:lnTo>
                  <a:lnTo>
                    <a:pt x="1065704" y="673768"/>
                  </a:lnTo>
                  <a:lnTo>
                    <a:pt x="1051139" y="717997"/>
                  </a:lnTo>
                  <a:lnTo>
                    <a:pt x="1032842" y="760443"/>
                  </a:lnTo>
                  <a:lnTo>
                    <a:pt x="1011004" y="800918"/>
                  </a:lnTo>
                  <a:lnTo>
                    <a:pt x="985817" y="839234"/>
                  </a:lnTo>
                  <a:lnTo>
                    <a:pt x="957473" y="875202"/>
                  </a:lnTo>
                  <a:lnTo>
                    <a:pt x="926163" y="908637"/>
                  </a:lnTo>
                  <a:lnTo>
                    <a:pt x="892079" y="939349"/>
                  </a:lnTo>
                  <a:lnTo>
                    <a:pt x="855413" y="967151"/>
                  </a:lnTo>
                  <a:lnTo>
                    <a:pt x="816356" y="991855"/>
                  </a:lnTo>
                  <a:lnTo>
                    <a:pt x="775100" y="1013274"/>
                  </a:lnTo>
                  <a:lnTo>
                    <a:pt x="731836" y="1031220"/>
                  </a:lnTo>
                  <a:lnTo>
                    <a:pt x="686757" y="1045504"/>
                  </a:lnTo>
                  <a:lnTo>
                    <a:pt x="640054" y="1055940"/>
                  </a:lnTo>
                  <a:lnTo>
                    <a:pt x="591919" y="1062339"/>
                  </a:lnTo>
                  <a:lnTo>
                    <a:pt x="542543" y="1064514"/>
                  </a:lnTo>
                  <a:lnTo>
                    <a:pt x="493168" y="1062339"/>
                  </a:lnTo>
                  <a:lnTo>
                    <a:pt x="445033" y="1055940"/>
                  </a:lnTo>
                  <a:lnTo>
                    <a:pt x="398330" y="1045504"/>
                  </a:lnTo>
                  <a:lnTo>
                    <a:pt x="353251" y="1031220"/>
                  </a:lnTo>
                  <a:lnTo>
                    <a:pt x="309987" y="1013274"/>
                  </a:lnTo>
                  <a:lnTo>
                    <a:pt x="268732" y="991855"/>
                  </a:lnTo>
                  <a:lnTo>
                    <a:pt x="229674" y="967151"/>
                  </a:lnTo>
                  <a:lnTo>
                    <a:pt x="193008" y="939349"/>
                  </a:lnTo>
                  <a:lnTo>
                    <a:pt x="158924" y="908637"/>
                  </a:lnTo>
                  <a:lnTo>
                    <a:pt x="127614" y="875202"/>
                  </a:lnTo>
                  <a:lnTo>
                    <a:pt x="99270" y="839234"/>
                  </a:lnTo>
                  <a:lnTo>
                    <a:pt x="74083" y="800918"/>
                  </a:lnTo>
                  <a:lnTo>
                    <a:pt x="52245" y="760443"/>
                  </a:lnTo>
                  <a:lnTo>
                    <a:pt x="33948" y="717997"/>
                  </a:lnTo>
                  <a:lnTo>
                    <a:pt x="19383" y="673768"/>
                  </a:lnTo>
                  <a:lnTo>
                    <a:pt x="8742" y="627943"/>
                  </a:lnTo>
                  <a:lnTo>
                    <a:pt x="2217" y="580710"/>
                  </a:lnTo>
                  <a:lnTo>
                    <a:pt x="0" y="532257"/>
                  </a:lnTo>
                  <a:close/>
                </a:path>
              </a:pathLst>
            </a:custGeom>
            <a:ln w="12700">
              <a:solidFill>
                <a:srgbClr val="EA5B50"/>
              </a:solidFill>
            </a:ln>
          </p:spPr>
          <p:txBody>
            <a:bodyPr wrap="square" lIns="0" tIns="0" rIns="0" bIns="0" rtlCol="0"/>
            <a:lstStyle/>
            <a:p>
              <a:endParaRPr/>
            </a:p>
          </p:txBody>
        </p:sp>
      </p:grpSp>
      <p:grpSp>
        <p:nvGrpSpPr>
          <p:cNvPr id="11" name="object 11"/>
          <p:cNvGrpSpPr/>
          <p:nvPr/>
        </p:nvGrpSpPr>
        <p:grpSpPr>
          <a:xfrm>
            <a:off x="3564001" y="3877183"/>
            <a:ext cx="1098550" cy="1077595"/>
            <a:chOff x="3564001" y="3877183"/>
            <a:chExt cx="1098550" cy="1077595"/>
          </a:xfrm>
        </p:grpSpPr>
        <p:sp>
          <p:nvSpPr>
            <p:cNvPr id="12" name="object 12"/>
            <p:cNvSpPr/>
            <p:nvPr/>
          </p:nvSpPr>
          <p:spPr>
            <a:xfrm>
              <a:off x="3570351" y="3883533"/>
              <a:ext cx="1085850" cy="1064895"/>
            </a:xfrm>
            <a:custGeom>
              <a:avLst/>
              <a:gdLst/>
              <a:ahLst/>
              <a:cxnLst/>
              <a:rect l="l" t="t" r="r" b="b"/>
              <a:pathLst>
                <a:path w="1085850" h="1064895">
                  <a:moveTo>
                    <a:pt x="542925" y="0"/>
                  </a:moveTo>
                  <a:lnTo>
                    <a:pt x="493508" y="2174"/>
                  </a:lnTo>
                  <a:lnTo>
                    <a:pt x="445334" y="8573"/>
                  </a:lnTo>
                  <a:lnTo>
                    <a:pt x="398594" y="19009"/>
                  </a:lnTo>
                  <a:lnTo>
                    <a:pt x="353481" y="33293"/>
                  </a:lnTo>
                  <a:lnTo>
                    <a:pt x="310186" y="51239"/>
                  </a:lnTo>
                  <a:lnTo>
                    <a:pt x="268901" y="72658"/>
                  </a:lnTo>
                  <a:lnTo>
                    <a:pt x="229817" y="97362"/>
                  </a:lnTo>
                  <a:lnTo>
                    <a:pt x="193126" y="125164"/>
                  </a:lnTo>
                  <a:lnTo>
                    <a:pt x="159019" y="155876"/>
                  </a:lnTo>
                  <a:lnTo>
                    <a:pt x="127689" y="189311"/>
                  </a:lnTo>
                  <a:lnTo>
                    <a:pt x="99327" y="225279"/>
                  </a:lnTo>
                  <a:lnTo>
                    <a:pt x="74125" y="263595"/>
                  </a:lnTo>
                  <a:lnTo>
                    <a:pt x="52274" y="304070"/>
                  </a:lnTo>
                  <a:lnTo>
                    <a:pt x="33967" y="346516"/>
                  </a:lnTo>
                  <a:lnTo>
                    <a:pt x="19393" y="390745"/>
                  </a:lnTo>
                  <a:lnTo>
                    <a:pt x="8747" y="436570"/>
                  </a:lnTo>
                  <a:lnTo>
                    <a:pt x="2218" y="483803"/>
                  </a:lnTo>
                  <a:lnTo>
                    <a:pt x="0" y="532257"/>
                  </a:lnTo>
                  <a:lnTo>
                    <a:pt x="2218" y="580710"/>
                  </a:lnTo>
                  <a:lnTo>
                    <a:pt x="8747" y="627943"/>
                  </a:lnTo>
                  <a:lnTo>
                    <a:pt x="19393" y="673768"/>
                  </a:lnTo>
                  <a:lnTo>
                    <a:pt x="33967" y="717997"/>
                  </a:lnTo>
                  <a:lnTo>
                    <a:pt x="52274" y="760443"/>
                  </a:lnTo>
                  <a:lnTo>
                    <a:pt x="74125" y="800918"/>
                  </a:lnTo>
                  <a:lnTo>
                    <a:pt x="99327" y="839234"/>
                  </a:lnTo>
                  <a:lnTo>
                    <a:pt x="127689" y="875202"/>
                  </a:lnTo>
                  <a:lnTo>
                    <a:pt x="159019" y="908637"/>
                  </a:lnTo>
                  <a:lnTo>
                    <a:pt x="193126" y="939349"/>
                  </a:lnTo>
                  <a:lnTo>
                    <a:pt x="229817" y="967151"/>
                  </a:lnTo>
                  <a:lnTo>
                    <a:pt x="268901" y="991855"/>
                  </a:lnTo>
                  <a:lnTo>
                    <a:pt x="310186" y="1013274"/>
                  </a:lnTo>
                  <a:lnTo>
                    <a:pt x="353481" y="1031220"/>
                  </a:lnTo>
                  <a:lnTo>
                    <a:pt x="398594" y="1045504"/>
                  </a:lnTo>
                  <a:lnTo>
                    <a:pt x="445334" y="1055940"/>
                  </a:lnTo>
                  <a:lnTo>
                    <a:pt x="493508" y="1062339"/>
                  </a:lnTo>
                  <a:lnTo>
                    <a:pt x="542925" y="1064514"/>
                  </a:lnTo>
                  <a:lnTo>
                    <a:pt x="592341" y="1062339"/>
                  </a:lnTo>
                  <a:lnTo>
                    <a:pt x="640515" y="1055940"/>
                  </a:lnTo>
                  <a:lnTo>
                    <a:pt x="687255" y="1045504"/>
                  </a:lnTo>
                  <a:lnTo>
                    <a:pt x="732368" y="1031220"/>
                  </a:lnTo>
                  <a:lnTo>
                    <a:pt x="775663" y="1013274"/>
                  </a:lnTo>
                  <a:lnTo>
                    <a:pt x="816948" y="991855"/>
                  </a:lnTo>
                  <a:lnTo>
                    <a:pt x="856032" y="967151"/>
                  </a:lnTo>
                  <a:lnTo>
                    <a:pt x="892723" y="939349"/>
                  </a:lnTo>
                  <a:lnTo>
                    <a:pt x="926830" y="908637"/>
                  </a:lnTo>
                  <a:lnTo>
                    <a:pt x="958160" y="875202"/>
                  </a:lnTo>
                  <a:lnTo>
                    <a:pt x="986522" y="839234"/>
                  </a:lnTo>
                  <a:lnTo>
                    <a:pt x="1011724" y="800918"/>
                  </a:lnTo>
                  <a:lnTo>
                    <a:pt x="1033575" y="760443"/>
                  </a:lnTo>
                  <a:lnTo>
                    <a:pt x="1051882" y="717997"/>
                  </a:lnTo>
                  <a:lnTo>
                    <a:pt x="1066456" y="673768"/>
                  </a:lnTo>
                  <a:lnTo>
                    <a:pt x="1077102" y="627943"/>
                  </a:lnTo>
                  <a:lnTo>
                    <a:pt x="1083631" y="580710"/>
                  </a:lnTo>
                  <a:lnTo>
                    <a:pt x="1085850" y="532257"/>
                  </a:lnTo>
                  <a:lnTo>
                    <a:pt x="1083631" y="483803"/>
                  </a:lnTo>
                  <a:lnTo>
                    <a:pt x="1077102" y="436570"/>
                  </a:lnTo>
                  <a:lnTo>
                    <a:pt x="1066456" y="390745"/>
                  </a:lnTo>
                  <a:lnTo>
                    <a:pt x="1051882" y="346516"/>
                  </a:lnTo>
                  <a:lnTo>
                    <a:pt x="1033575" y="304070"/>
                  </a:lnTo>
                  <a:lnTo>
                    <a:pt x="1011724" y="263595"/>
                  </a:lnTo>
                  <a:lnTo>
                    <a:pt x="986522" y="225279"/>
                  </a:lnTo>
                  <a:lnTo>
                    <a:pt x="958160" y="189311"/>
                  </a:lnTo>
                  <a:lnTo>
                    <a:pt x="926830" y="155876"/>
                  </a:lnTo>
                  <a:lnTo>
                    <a:pt x="892723" y="125164"/>
                  </a:lnTo>
                  <a:lnTo>
                    <a:pt x="856032" y="97362"/>
                  </a:lnTo>
                  <a:lnTo>
                    <a:pt x="816948" y="72658"/>
                  </a:lnTo>
                  <a:lnTo>
                    <a:pt x="775663" y="51239"/>
                  </a:lnTo>
                  <a:lnTo>
                    <a:pt x="732368" y="33293"/>
                  </a:lnTo>
                  <a:lnTo>
                    <a:pt x="687255" y="19009"/>
                  </a:lnTo>
                  <a:lnTo>
                    <a:pt x="640515" y="8573"/>
                  </a:lnTo>
                  <a:lnTo>
                    <a:pt x="592341" y="2174"/>
                  </a:lnTo>
                  <a:lnTo>
                    <a:pt x="542925" y="0"/>
                  </a:lnTo>
                  <a:close/>
                </a:path>
              </a:pathLst>
            </a:custGeom>
            <a:solidFill>
              <a:srgbClr val="EA5B50"/>
            </a:solidFill>
          </p:spPr>
          <p:txBody>
            <a:bodyPr wrap="square" lIns="0" tIns="0" rIns="0" bIns="0" rtlCol="0"/>
            <a:lstStyle/>
            <a:p>
              <a:endParaRPr/>
            </a:p>
          </p:txBody>
        </p:sp>
        <p:sp>
          <p:nvSpPr>
            <p:cNvPr id="13" name="object 13"/>
            <p:cNvSpPr/>
            <p:nvPr/>
          </p:nvSpPr>
          <p:spPr>
            <a:xfrm>
              <a:off x="3570351" y="3883533"/>
              <a:ext cx="1085850" cy="1064895"/>
            </a:xfrm>
            <a:custGeom>
              <a:avLst/>
              <a:gdLst/>
              <a:ahLst/>
              <a:cxnLst/>
              <a:rect l="l" t="t" r="r" b="b"/>
              <a:pathLst>
                <a:path w="1085850" h="1064895">
                  <a:moveTo>
                    <a:pt x="0" y="532257"/>
                  </a:moveTo>
                  <a:lnTo>
                    <a:pt x="2218" y="483803"/>
                  </a:lnTo>
                  <a:lnTo>
                    <a:pt x="8747" y="436570"/>
                  </a:lnTo>
                  <a:lnTo>
                    <a:pt x="19393" y="390745"/>
                  </a:lnTo>
                  <a:lnTo>
                    <a:pt x="33967" y="346516"/>
                  </a:lnTo>
                  <a:lnTo>
                    <a:pt x="52274" y="304070"/>
                  </a:lnTo>
                  <a:lnTo>
                    <a:pt x="74125" y="263595"/>
                  </a:lnTo>
                  <a:lnTo>
                    <a:pt x="99327" y="225279"/>
                  </a:lnTo>
                  <a:lnTo>
                    <a:pt x="127689" y="189311"/>
                  </a:lnTo>
                  <a:lnTo>
                    <a:pt x="159019" y="155876"/>
                  </a:lnTo>
                  <a:lnTo>
                    <a:pt x="193126" y="125164"/>
                  </a:lnTo>
                  <a:lnTo>
                    <a:pt x="229817" y="97362"/>
                  </a:lnTo>
                  <a:lnTo>
                    <a:pt x="268901" y="72658"/>
                  </a:lnTo>
                  <a:lnTo>
                    <a:pt x="310186" y="51239"/>
                  </a:lnTo>
                  <a:lnTo>
                    <a:pt x="353481" y="33293"/>
                  </a:lnTo>
                  <a:lnTo>
                    <a:pt x="398594" y="19009"/>
                  </a:lnTo>
                  <a:lnTo>
                    <a:pt x="445334" y="8573"/>
                  </a:lnTo>
                  <a:lnTo>
                    <a:pt x="493508" y="2174"/>
                  </a:lnTo>
                  <a:lnTo>
                    <a:pt x="542925" y="0"/>
                  </a:lnTo>
                  <a:lnTo>
                    <a:pt x="592341" y="2174"/>
                  </a:lnTo>
                  <a:lnTo>
                    <a:pt x="640515" y="8573"/>
                  </a:lnTo>
                  <a:lnTo>
                    <a:pt x="687255" y="19009"/>
                  </a:lnTo>
                  <a:lnTo>
                    <a:pt x="732368" y="33293"/>
                  </a:lnTo>
                  <a:lnTo>
                    <a:pt x="775663" y="51239"/>
                  </a:lnTo>
                  <a:lnTo>
                    <a:pt x="816948" y="72658"/>
                  </a:lnTo>
                  <a:lnTo>
                    <a:pt x="856032" y="97362"/>
                  </a:lnTo>
                  <a:lnTo>
                    <a:pt x="892723" y="125164"/>
                  </a:lnTo>
                  <a:lnTo>
                    <a:pt x="926830" y="155876"/>
                  </a:lnTo>
                  <a:lnTo>
                    <a:pt x="958160" y="189311"/>
                  </a:lnTo>
                  <a:lnTo>
                    <a:pt x="986522" y="225279"/>
                  </a:lnTo>
                  <a:lnTo>
                    <a:pt x="1011724" y="263595"/>
                  </a:lnTo>
                  <a:lnTo>
                    <a:pt x="1033575" y="304070"/>
                  </a:lnTo>
                  <a:lnTo>
                    <a:pt x="1051882" y="346516"/>
                  </a:lnTo>
                  <a:lnTo>
                    <a:pt x="1066456" y="390745"/>
                  </a:lnTo>
                  <a:lnTo>
                    <a:pt x="1077102" y="436570"/>
                  </a:lnTo>
                  <a:lnTo>
                    <a:pt x="1083631" y="483803"/>
                  </a:lnTo>
                  <a:lnTo>
                    <a:pt x="1085850" y="532257"/>
                  </a:lnTo>
                  <a:lnTo>
                    <a:pt x="1083631" y="580710"/>
                  </a:lnTo>
                  <a:lnTo>
                    <a:pt x="1077102" y="627943"/>
                  </a:lnTo>
                  <a:lnTo>
                    <a:pt x="1066456" y="673768"/>
                  </a:lnTo>
                  <a:lnTo>
                    <a:pt x="1051882" y="717997"/>
                  </a:lnTo>
                  <a:lnTo>
                    <a:pt x="1033575" y="760443"/>
                  </a:lnTo>
                  <a:lnTo>
                    <a:pt x="1011724" y="800918"/>
                  </a:lnTo>
                  <a:lnTo>
                    <a:pt x="986522" y="839234"/>
                  </a:lnTo>
                  <a:lnTo>
                    <a:pt x="958160" y="875202"/>
                  </a:lnTo>
                  <a:lnTo>
                    <a:pt x="926830" y="908637"/>
                  </a:lnTo>
                  <a:lnTo>
                    <a:pt x="892723" y="939349"/>
                  </a:lnTo>
                  <a:lnTo>
                    <a:pt x="856032" y="967151"/>
                  </a:lnTo>
                  <a:lnTo>
                    <a:pt x="816948" y="991855"/>
                  </a:lnTo>
                  <a:lnTo>
                    <a:pt x="775663" y="1013274"/>
                  </a:lnTo>
                  <a:lnTo>
                    <a:pt x="732368" y="1031220"/>
                  </a:lnTo>
                  <a:lnTo>
                    <a:pt x="687255" y="1045504"/>
                  </a:lnTo>
                  <a:lnTo>
                    <a:pt x="640515" y="1055940"/>
                  </a:lnTo>
                  <a:lnTo>
                    <a:pt x="592341" y="1062339"/>
                  </a:lnTo>
                  <a:lnTo>
                    <a:pt x="542925" y="1064514"/>
                  </a:lnTo>
                  <a:lnTo>
                    <a:pt x="493508" y="1062339"/>
                  </a:lnTo>
                  <a:lnTo>
                    <a:pt x="445334" y="1055940"/>
                  </a:lnTo>
                  <a:lnTo>
                    <a:pt x="398594" y="1045504"/>
                  </a:lnTo>
                  <a:lnTo>
                    <a:pt x="353481" y="1031220"/>
                  </a:lnTo>
                  <a:lnTo>
                    <a:pt x="310186" y="1013274"/>
                  </a:lnTo>
                  <a:lnTo>
                    <a:pt x="268901" y="991855"/>
                  </a:lnTo>
                  <a:lnTo>
                    <a:pt x="229817" y="967151"/>
                  </a:lnTo>
                  <a:lnTo>
                    <a:pt x="193126" y="939349"/>
                  </a:lnTo>
                  <a:lnTo>
                    <a:pt x="159019" y="908637"/>
                  </a:lnTo>
                  <a:lnTo>
                    <a:pt x="127689" y="875202"/>
                  </a:lnTo>
                  <a:lnTo>
                    <a:pt x="99327" y="839234"/>
                  </a:lnTo>
                  <a:lnTo>
                    <a:pt x="74125" y="800918"/>
                  </a:lnTo>
                  <a:lnTo>
                    <a:pt x="52274" y="760443"/>
                  </a:lnTo>
                  <a:lnTo>
                    <a:pt x="33967" y="717997"/>
                  </a:lnTo>
                  <a:lnTo>
                    <a:pt x="19393" y="673768"/>
                  </a:lnTo>
                  <a:lnTo>
                    <a:pt x="8747" y="627943"/>
                  </a:lnTo>
                  <a:lnTo>
                    <a:pt x="2218" y="580710"/>
                  </a:lnTo>
                  <a:lnTo>
                    <a:pt x="0" y="532257"/>
                  </a:lnTo>
                  <a:close/>
                </a:path>
              </a:pathLst>
            </a:custGeom>
            <a:ln w="12700">
              <a:solidFill>
                <a:srgbClr val="EA5B50"/>
              </a:solidFill>
            </a:ln>
          </p:spPr>
          <p:txBody>
            <a:bodyPr wrap="square" lIns="0" tIns="0" rIns="0" bIns="0" rtlCol="0"/>
            <a:lstStyle/>
            <a:p>
              <a:endParaRPr/>
            </a:p>
          </p:txBody>
        </p:sp>
      </p:grpSp>
      <p:grpSp>
        <p:nvGrpSpPr>
          <p:cNvPr id="14" name="object 14"/>
          <p:cNvGrpSpPr/>
          <p:nvPr/>
        </p:nvGrpSpPr>
        <p:grpSpPr>
          <a:xfrm>
            <a:off x="0" y="0"/>
            <a:ext cx="12192000" cy="2962910"/>
            <a:chOff x="0" y="0"/>
            <a:chExt cx="12192000" cy="2962910"/>
          </a:xfrm>
        </p:grpSpPr>
        <p:sp>
          <p:nvSpPr>
            <p:cNvPr id="15" name="object 15"/>
            <p:cNvSpPr/>
            <p:nvPr/>
          </p:nvSpPr>
          <p:spPr>
            <a:xfrm>
              <a:off x="0" y="0"/>
              <a:ext cx="6940550" cy="2962910"/>
            </a:xfrm>
            <a:custGeom>
              <a:avLst/>
              <a:gdLst/>
              <a:ahLst/>
              <a:cxnLst/>
              <a:rect l="l" t="t" r="r" b="b"/>
              <a:pathLst>
                <a:path w="6940550" h="2962910">
                  <a:moveTo>
                    <a:pt x="6940296" y="0"/>
                  </a:moveTo>
                  <a:lnTo>
                    <a:pt x="0" y="0"/>
                  </a:lnTo>
                  <a:lnTo>
                    <a:pt x="0" y="2962655"/>
                  </a:lnTo>
                  <a:lnTo>
                    <a:pt x="6940296" y="2962655"/>
                  </a:lnTo>
                  <a:lnTo>
                    <a:pt x="6940296" y="0"/>
                  </a:lnTo>
                  <a:close/>
                </a:path>
              </a:pathLst>
            </a:custGeom>
            <a:solidFill>
              <a:srgbClr val="0D7077"/>
            </a:solidFill>
          </p:spPr>
          <p:txBody>
            <a:bodyPr wrap="square" lIns="0" tIns="0" rIns="0" bIns="0" rtlCol="0"/>
            <a:lstStyle/>
            <a:p>
              <a:endParaRPr/>
            </a:p>
          </p:txBody>
        </p:sp>
        <p:sp>
          <p:nvSpPr>
            <p:cNvPr id="16" name="object 16"/>
            <p:cNvSpPr/>
            <p:nvPr/>
          </p:nvSpPr>
          <p:spPr>
            <a:xfrm>
              <a:off x="6940295" y="0"/>
              <a:ext cx="5252085" cy="2962910"/>
            </a:xfrm>
            <a:custGeom>
              <a:avLst/>
              <a:gdLst/>
              <a:ahLst/>
              <a:cxnLst/>
              <a:rect l="l" t="t" r="r" b="b"/>
              <a:pathLst>
                <a:path w="5252084" h="2962910">
                  <a:moveTo>
                    <a:pt x="5251704" y="0"/>
                  </a:moveTo>
                  <a:lnTo>
                    <a:pt x="0" y="0"/>
                  </a:lnTo>
                  <a:lnTo>
                    <a:pt x="0" y="2962655"/>
                  </a:lnTo>
                  <a:lnTo>
                    <a:pt x="5251704" y="2962655"/>
                  </a:lnTo>
                  <a:lnTo>
                    <a:pt x="5251704" y="0"/>
                  </a:lnTo>
                  <a:close/>
                </a:path>
              </a:pathLst>
            </a:custGeom>
            <a:solidFill>
              <a:srgbClr val="EDEBEB"/>
            </a:solidFill>
          </p:spPr>
          <p:txBody>
            <a:bodyPr wrap="square" lIns="0" tIns="0" rIns="0" bIns="0" rtlCol="0"/>
            <a:lstStyle/>
            <a:p>
              <a:endParaRPr/>
            </a:p>
          </p:txBody>
        </p:sp>
        <p:pic>
          <p:nvPicPr>
            <p:cNvPr id="17" name="object 17"/>
            <p:cNvPicPr/>
            <p:nvPr/>
          </p:nvPicPr>
          <p:blipFill>
            <a:blip r:embed="rId3" cstate="print"/>
            <a:stretch>
              <a:fillRect/>
            </a:stretch>
          </p:blipFill>
          <p:spPr>
            <a:xfrm>
              <a:off x="8650223" y="528828"/>
              <a:ext cx="1831085" cy="1904238"/>
            </a:xfrm>
            <a:prstGeom prst="rect">
              <a:avLst/>
            </a:prstGeom>
          </p:spPr>
        </p:pic>
        <p:pic>
          <p:nvPicPr>
            <p:cNvPr id="18" name="object 18"/>
            <p:cNvPicPr/>
            <p:nvPr/>
          </p:nvPicPr>
          <p:blipFill>
            <a:blip r:embed="rId4" cstate="print"/>
            <a:stretch>
              <a:fillRect/>
            </a:stretch>
          </p:blipFill>
          <p:spPr>
            <a:xfrm>
              <a:off x="3268" y="0"/>
              <a:ext cx="6936331" cy="2961454"/>
            </a:xfrm>
            <a:prstGeom prst="rect">
              <a:avLst/>
            </a:prstGeom>
          </p:spPr>
        </p:pic>
      </p:grpSp>
      <p:sp>
        <p:nvSpPr>
          <p:cNvPr id="19" name="object 19"/>
          <p:cNvSpPr txBox="1">
            <a:spLocks noGrp="1"/>
          </p:cNvSpPr>
          <p:nvPr>
            <p:ph type="title"/>
          </p:nvPr>
        </p:nvSpPr>
        <p:spPr>
          <a:xfrm>
            <a:off x="687069" y="1499362"/>
            <a:ext cx="5732145" cy="737235"/>
          </a:xfrm>
          <a:prstGeom prst="rect">
            <a:avLst/>
          </a:prstGeom>
        </p:spPr>
        <p:txBody>
          <a:bodyPr vert="horz" wrap="square" lIns="0" tIns="15240" rIns="0" bIns="0" rtlCol="0">
            <a:spAutoFit/>
          </a:bodyPr>
          <a:lstStyle/>
          <a:p>
            <a:pPr marL="12700">
              <a:lnSpc>
                <a:spcPct val="100000"/>
              </a:lnSpc>
              <a:spcBef>
                <a:spcPts val="120"/>
              </a:spcBef>
            </a:pPr>
            <a:r>
              <a:rPr b="0" spc="135" dirty="0">
                <a:solidFill>
                  <a:schemeClr val="tx1"/>
                </a:solidFill>
              </a:rPr>
              <a:t>A</a:t>
            </a:r>
            <a:r>
              <a:rPr b="0" spc="20" dirty="0">
                <a:solidFill>
                  <a:schemeClr val="tx1"/>
                </a:solidFill>
              </a:rPr>
              <a:t> </a:t>
            </a:r>
            <a:r>
              <a:rPr b="0" spc="565" dirty="0">
                <a:solidFill>
                  <a:schemeClr val="tx1"/>
                </a:solidFill>
              </a:rPr>
              <a:t>SHORT</a:t>
            </a:r>
            <a:r>
              <a:rPr b="0" spc="20" dirty="0">
                <a:solidFill>
                  <a:schemeClr val="tx1"/>
                </a:solidFill>
              </a:rPr>
              <a:t> </a:t>
            </a:r>
            <a:r>
              <a:rPr b="0" spc="459" dirty="0">
                <a:solidFill>
                  <a:schemeClr val="tx1"/>
                </a:solidFill>
              </a:rPr>
              <a:t>HISTORY</a:t>
            </a:r>
          </a:p>
        </p:txBody>
      </p:sp>
      <p:sp>
        <p:nvSpPr>
          <p:cNvPr id="20" name="object 20"/>
          <p:cNvSpPr txBox="1"/>
          <p:nvPr/>
        </p:nvSpPr>
        <p:spPr>
          <a:xfrm>
            <a:off x="1654810" y="3358896"/>
            <a:ext cx="551180" cy="29972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Century Gothic"/>
                <a:cs typeface="Century Gothic"/>
              </a:rPr>
              <a:t>2016</a:t>
            </a:r>
            <a:endParaRPr sz="1800">
              <a:latin typeface="Century Gothic"/>
              <a:cs typeface="Century Gothic"/>
            </a:endParaRPr>
          </a:p>
        </p:txBody>
      </p:sp>
      <p:sp>
        <p:nvSpPr>
          <p:cNvPr id="21" name="object 21"/>
          <p:cNvSpPr txBox="1"/>
          <p:nvPr/>
        </p:nvSpPr>
        <p:spPr>
          <a:xfrm>
            <a:off x="3837940" y="3347974"/>
            <a:ext cx="548005" cy="300355"/>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Century Gothic"/>
                <a:cs typeface="Century Gothic"/>
              </a:rPr>
              <a:t>2017</a:t>
            </a:r>
            <a:endParaRPr sz="1800">
              <a:latin typeface="Century Gothic"/>
              <a:cs typeface="Century Gothic"/>
            </a:endParaRPr>
          </a:p>
        </p:txBody>
      </p:sp>
      <p:sp>
        <p:nvSpPr>
          <p:cNvPr id="22" name="object 22"/>
          <p:cNvSpPr txBox="1"/>
          <p:nvPr/>
        </p:nvSpPr>
        <p:spPr>
          <a:xfrm>
            <a:off x="6048247" y="3343655"/>
            <a:ext cx="535940" cy="300355"/>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entury Gothic"/>
                <a:cs typeface="Century Gothic"/>
              </a:rPr>
              <a:t>2018</a:t>
            </a:r>
            <a:endParaRPr sz="1800">
              <a:latin typeface="Century Gothic"/>
              <a:cs typeface="Century Gothic"/>
            </a:endParaRPr>
          </a:p>
        </p:txBody>
      </p:sp>
      <p:sp>
        <p:nvSpPr>
          <p:cNvPr id="23" name="object 23"/>
          <p:cNvSpPr txBox="1"/>
          <p:nvPr/>
        </p:nvSpPr>
        <p:spPr>
          <a:xfrm>
            <a:off x="7983981" y="3336035"/>
            <a:ext cx="528320"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entury Gothic"/>
                <a:cs typeface="Century Gothic"/>
              </a:rPr>
              <a:t>2019</a:t>
            </a:r>
            <a:endParaRPr sz="1800">
              <a:latin typeface="Century Gothic"/>
              <a:cs typeface="Century Gothic"/>
            </a:endParaRPr>
          </a:p>
        </p:txBody>
      </p:sp>
      <p:sp>
        <p:nvSpPr>
          <p:cNvPr id="24" name="object 24"/>
          <p:cNvSpPr txBox="1"/>
          <p:nvPr/>
        </p:nvSpPr>
        <p:spPr>
          <a:xfrm>
            <a:off x="9985502" y="3347465"/>
            <a:ext cx="565785" cy="299720"/>
          </a:xfrm>
          <a:prstGeom prst="rect">
            <a:avLst/>
          </a:prstGeom>
        </p:spPr>
        <p:txBody>
          <a:bodyPr vert="horz" wrap="square" lIns="0" tIns="12700" rIns="0" bIns="0" rtlCol="0">
            <a:spAutoFit/>
          </a:bodyPr>
          <a:lstStyle/>
          <a:p>
            <a:pPr marL="12700">
              <a:lnSpc>
                <a:spcPct val="100000"/>
              </a:lnSpc>
              <a:spcBef>
                <a:spcPts val="100"/>
              </a:spcBef>
            </a:pPr>
            <a:r>
              <a:rPr sz="1800" spc="40" dirty="0">
                <a:latin typeface="Century Gothic"/>
                <a:cs typeface="Century Gothic"/>
              </a:rPr>
              <a:t>2023</a:t>
            </a:r>
            <a:endParaRPr sz="1800">
              <a:latin typeface="Century Gothic"/>
              <a:cs typeface="Century Gothic"/>
            </a:endParaRPr>
          </a:p>
        </p:txBody>
      </p:sp>
      <p:sp>
        <p:nvSpPr>
          <p:cNvPr id="25" name="object 25"/>
          <p:cNvSpPr txBox="1"/>
          <p:nvPr/>
        </p:nvSpPr>
        <p:spPr>
          <a:xfrm>
            <a:off x="1102867" y="5055108"/>
            <a:ext cx="1657350" cy="757555"/>
          </a:xfrm>
          <a:prstGeom prst="rect">
            <a:avLst/>
          </a:prstGeom>
        </p:spPr>
        <p:txBody>
          <a:bodyPr vert="horz" wrap="square" lIns="0" tIns="12700" rIns="0" bIns="0" rtlCol="0">
            <a:spAutoFit/>
          </a:bodyPr>
          <a:lstStyle/>
          <a:p>
            <a:pPr marL="12700" marR="5080" indent="-1270" algn="ctr">
              <a:lnSpc>
                <a:spcPct val="100000"/>
              </a:lnSpc>
              <a:spcBef>
                <a:spcPts val="100"/>
              </a:spcBef>
            </a:pPr>
            <a:r>
              <a:rPr sz="1600" spc="110" dirty="0">
                <a:latin typeface="Century Gothic"/>
                <a:cs typeface="Century Gothic"/>
              </a:rPr>
              <a:t>RESEARCH </a:t>
            </a:r>
            <a:r>
              <a:rPr sz="1600" spc="30" dirty="0">
                <a:latin typeface="Century Gothic"/>
                <a:cs typeface="Century Gothic"/>
              </a:rPr>
              <a:t>AND </a:t>
            </a:r>
            <a:r>
              <a:rPr sz="1600" spc="120" dirty="0">
                <a:latin typeface="Century Gothic"/>
                <a:cs typeface="Century Gothic"/>
              </a:rPr>
              <a:t>DEVELOPMENT</a:t>
            </a:r>
            <a:endParaRPr sz="1600">
              <a:latin typeface="Century Gothic"/>
              <a:cs typeface="Century Gothic"/>
            </a:endParaRPr>
          </a:p>
        </p:txBody>
      </p:sp>
      <p:sp>
        <p:nvSpPr>
          <p:cNvPr id="26" name="object 26"/>
          <p:cNvSpPr txBox="1"/>
          <p:nvPr/>
        </p:nvSpPr>
        <p:spPr>
          <a:xfrm>
            <a:off x="3643884" y="5055108"/>
            <a:ext cx="908050" cy="1001394"/>
          </a:xfrm>
          <a:prstGeom prst="rect">
            <a:avLst/>
          </a:prstGeom>
        </p:spPr>
        <p:txBody>
          <a:bodyPr vert="horz" wrap="square" lIns="0" tIns="12700" rIns="0" bIns="0" rtlCol="0">
            <a:spAutoFit/>
          </a:bodyPr>
          <a:lstStyle/>
          <a:p>
            <a:pPr marL="12700" marR="5080" indent="-635" algn="ctr">
              <a:lnSpc>
                <a:spcPct val="100000"/>
              </a:lnSpc>
              <a:spcBef>
                <a:spcPts val="100"/>
              </a:spcBef>
            </a:pPr>
            <a:r>
              <a:rPr sz="1600" spc="60" dirty="0">
                <a:latin typeface="Century Gothic"/>
                <a:cs typeface="Century Gothic"/>
              </a:rPr>
              <a:t>$24M </a:t>
            </a:r>
            <a:r>
              <a:rPr sz="1600" spc="105" dirty="0">
                <a:latin typeface="Century Gothic"/>
                <a:cs typeface="Century Gothic"/>
              </a:rPr>
              <a:t>INITIAL </a:t>
            </a:r>
            <a:r>
              <a:rPr sz="1600" spc="60" dirty="0">
                <a:latin typeface="Century Gothic"/>
                <a:cs typeface="Century Gothic"/>
              </a:rPr>
              <a:t>CAPITAL </a:t>
            </a:r>
            <a:r>
              <a:rPr sz="1600" spc="114" dirty="0">
                <a:latin typeface="Century Gothic"/>
                <a:cs typeface="Century Gothic"/>
              </a:rPr>
              <a:t>RAISED</a:t>
            </a:r>
            <a:endParaRPr sz="1600">
              <a:latin typeface="Century Gothic"/>
              <a:cs typeface="Century Gothic"/>
            </a:endParaRPr>
          </a:p>
        </p:txBody>
      </p:sp>
      <p:sp>
        <p:nvSpPr>
          <p:cNvPr id="27" name="object 27"/>
          <p:cNvSpPr txBox="1"/>
          <p:nvPr/>
        </p:nvSpPr>
        <p:spPr>
          <a:xfrm>
            <a:off x="5586984" y="5023611"/>
            <a:ext cx="1363345" cy="1001394"/>
          </a:xfrm>
          <a:prstGeom prst="rect">
            <a:avLst/>
          </a:prstGeom>
        </p:spPr>
        <p:txBody>
          <a:bodyPr vert="horz" wrap="square" lIns="0" tIns="12700" rIns="0" bIns="0" rtlCol="0">
            <a:spAutoFit/>
          </a:bodyPr>
          <a:lstStyle/>
          <a:p>
            <a:pPr marL="12700" marR="5080" indent="-635" algn="ctr">
              <a:lnSpc>
                <a:spcPct val="100000"/>
              </a:lnSpc>
              <a:spcBef>
                <a:spcPts val="100"/>
              </a:spcBef>
            </a:pPr>
            <a:r>
              <a:rPr sz="1600" spc="90" dirty="0">
                <a:latin typeface="Century Gothic"/>
                <a:cs typeface="Century Gothic"/>
              </a:rPr>
              <a:t>ELEVATION </a:t>
            </a:r>
            <a:r>
              <a:rPr sz="1600" spc="55" dirty="0">
                <a:latin typeface="Century Gothic"/>
                <a:cs typeface="Century Gothic"/>
              </a:rPr>
              <a:t>COMMUNITY </a:t>
            </a:r>
            <a:r>
              <a:rPr sz="1600" spc="95" dirty="0">
                <a:latin typeface="Century Gothic"/>
                <a:cs typeface="Century Gothic"/>
              </a:rPr>
              <a:t>LAND</a:t>
            </a:r>
            <a:r>
              <a:rPr sz="1600" spc="-20" dirty="0">
                <a:latin typeface="Century Gothic"/>
                <a:cs typeface="Century Gothic"/>
              </a:rPr>
              <a:t> </a:t>
            </a:r>
            <a:r>
              <a:rPr sz="1600" spc="195" dirty="0">
                <a:latin typeface="Century Gothic"/>
                <a:cs typeface="Century Gothic"/>
              </a:rPr>
              <a:t>TRUST </a:t>
            </a:r>
            <a:r>
              <a:rPr sz="1600" spc="95" dirty="0">
                <a:latin typeface="Century Gothic"/>
                <a:cs typeface="Century Gothic"/>
              </a:rPr>
              <a:t>LAUNCHED</a:t>
            </a:r>
            <a:endParaRPr sz="1600">
              <a:latin typeface="Century Gothic"/>
              <a:cs typeface="Century Gothic"/>
            </a:endParaRPr>
          </a:p>
        </p:txBody>
      </p:sp>
      <p:sp>
        <p:nvSpPr>
          <p:cNvPr id="28" name="object 28"/>
          <p:cNvSpPr txBox="1"/>
          <p:nvPr/>
        </p:nvSpPr>
        <p:spPr>
          <a:xfrm>
            <a:off x="7662418" y="5023611"/>
            <a:ext cx="1325245" cy="513715"/>
          </a:xfrm>
          <a:prstGeom prst="rect">
            <a:avLst/>
          </a:prstGeom>
        </p:spPr>
        <p:txBody>
          <a:bodyPr vert="horz" wrap="square" lIns="0" tIns="12700" rIns="0" bIns="0" rtlCol="0">
            <a:spAutoFit/>
          </a:bodyPr>
          <a:lstStyle/>
          <a:p>
            <a:pPr algn="ctr">
              <a:lnSpc>
                <a:spcPct val="100000"/>
              </a:lnSpc>
              <a:spcBef>
                <a:spcPts val="100"/>
              </a:spcBef>
            </a:pPr>
            <a:r>
              <a:rPr sz="1600" spc="185" dirty="0">
                <a:latin typeface="Century Gothic"/>
                <a:cs typeface="Century Gothic"/>
              </a:rPr>
              <a:t>FIRST</a:t>
            </a:r>
            <a:r>
              <a:rPr sz="1600" spc="-10" dirty="0">
                <a:latin typeface="Century Gothic"/>
                <a:cs typeface="Century Gothic"/>
              </a:rPr>
              <a:t> </a:t>
            </a:r>
            <a:r>
              <a:rPr sz="1600" spc="85" dirty="0">
                <a:latin typeface="Century Gothic"/>
                <a:cs typeface="Century Gothic"/>
              </a:rPr>
              <a:t>HOME</a:t>
            </a:r>
            <a:endParaRPr sz="1600">
              <a:latin typeface="Century Gothic"/>
              <a:cs typeface="Century Gothic"/>
            </a:endParaRPr>
          </a:p>
          <a:p>
            <a:pPr algn="ctr">
              <a:lnSpc>
                <a:spcPct val="100000"/>
              </a:lnSpc>
            </a:pPr>
            <a:r>
              <a:rPr sz="1600" spc="85" dirty="0">
                <a:latin typeface="Century Gothic"/>
                <a:cs typeface="Century Gothic"/>
              </a:rPr>
              <a:t>SOLD</a:t>
            </a:r>
            <a:endParaRPr sz="1600">
              <a:latin typeface="Century Gothic"/>
              <a:cs typeface="Century Gothic"/>
            </a:endParaRPr>
          </a:p>
        </p:txBody>
      </p:sp>
      <p:sp>
        <p:nvSpPr>
          <p:cNvPr id="29" name="object 29"/>
          <p:cNvSpPr txBox="1"/>
          <p:nvPr/>
        </p:nvSpPr>
        <p:spPr>
          <a:xfrm>
            <a:off x="9627616" y="5023611"/>
            <a:ext cx="1256665" cy="757555"/>
          </a:xfrm>
          <a:prstGeom prst="rect">
            <a:avLst/>
          </a:prstGeom>
        </p:spPr>
        <p:txBody>
          <a:bodyPr vert="horz" wrap="square" lIns="0" tIns="12700" rIns="0" bIns="0" rtlCol="0">
            <a:spAutoFit/>
          </a:bodyPr>
          <a:lstStyle/>
          <a:p>
            <a:pPr marL="12700" marR="5080" indent="-635" algn="ctr">
              <a:lnSpc>
                <a:spcPct val="100000"/>
              </a:lnSpc>
              <a:spcBef>
                <a:spcPts val="100"/>
              </a:spcBef>
            </a:pPr>
            <a:r>
              <a:rPr sz="1600" spc="114" dirty="0">
                <a:latin typeface="Century Gothic"/>
                <a:cs typeface="Century Gothic"/>
              </a:rPr>
              <a:t>500</a:t>
            </a:r>
            <a:r>
              <a:rPr sz="1600" spc="-25" dirty="0">
                <a:latin typeface="Century Gothic"/>
                <a:cs typeface="Century Gothic"/>
              </a:rPr>
              <a:t> </a:t>
            </a:r>
            <a:r>
              <a:rPr sz="1600" spc="110" dirty="0">
                <a:latin typeface="Century Gothic"/>
                <a:cs typeface="Century Gothic"/>
              </a:rPr>
              <a:t>HOMES </a:t>
            </a:r>
            <a:r>
              <a:rPr sz="1600" spc="90" dirty="0">
                <a:latin typeface="Century Gothic"/>
                <a:cs typeface="Century Gothic"/>
              </a:rPr>
              <a:t>IN </a:t>
            </a:r>
            <a:r>
              <a:rPr sz="1600" spc="100" dirty="0">
                <a:latin typeface="Century Gothic"/>
                <a:cs typeface="Century Gothic"/>
              </a:rPr>
              <a:t>PORTFOLIO</a:t>
            </a:r>
            <a:endParaRPr sz="1600">
              <a:latin typeface="Century Gothic"/>
              <a:cs typeface="Century Gothic"/>
            </a:endParaRPr>
          </a:p>
        </p:txBody>
      </p:sp>
      <p:grpSp>
        <p:nvGrpSpPr>
          <p:cNvPr id="30" name="object 30"/>
          <p:cNvGrpSpPr/>
          <p:nvPr/>
        </p:nvGrpSpPr>
        <p:grpSpPr>
          <a:xfrm>
            <a:off x="7992619" y="4043075"/>
            <a:ext cx="605155" cy="560705"/>
            <a:chOff x="7992619" y="4043075"/>
            <a:chExt cx="605155" cy="560705"/>
          </a:xfrm>
        </p:grpSpPr>
        <p:pic>
          <p:nvPicPr>
            <p:cNvPr id="31" name="object 31"/>
            <p:cNvPicPr/>
            <p:nvPr/>
          </p:nvPicPr>
          <p:blipFill>
            <a:blip r:embed="rId5" cstate="print"/>
            <a:stretch>
              <a:fillRect/>
            </a:stretch>
          </p:blipFill>
          <p:spPr>
            <a:xfrm>
              <a:off x="8388798" y="4043075"/>
              <a:ext cx="208736" cy="235457"/>
            </a:xfrm>
            <a:prstGeom prst="rect">
              <a:avLst/>
            </a:prstGeom>
          </p:spPr>
        </p:pic>
        <p:pic>
          <p:nvPicPr>
            <p:cNvPr id="32" name="object 32"/>
            <p:cNvPicPr/>
            <p:nvPr/>
          </p:nvPicPr>
          <p:blipFill>
            <a:blip r:embed="rId6" cstate="print"/>
            <a:stretch>
              <a:fillRect/>
            </a:stretch>
          </p:blipFill>
          <p:spPr>
            <a:xfrm>
              <a:off x="7992619" y="4119252"/>
              <a:ext cx="111380" cy="131579"/>
            </a:xfrm>
            <a:prstGeom prst="rect">
              <a:avLst/>
            </a:prstGeom>
          </p:spPr>
        </p:pic>
        <p:sp>
          <p:nvSpPr>
            <p:cNvPr id="33" name="object 33"/>
            <p:cNvSpPr/>
            <p:nvPr/>
          </p:nvSpPr>
          <p:spPr>
            <a:xfrm>
              <a:off x="7993545" y="4105363"/>
              <a:ext cx="582930" cy="498475"/>
            </a:xfrm>
            <a:custGeom>
              <a:avLst/>
              <a:gdLst/>
              <a:ahLst/>
              <a:cxnLst/>
              <a:rect l="l" t="t" r="r" b="b"/>
              <a:pathLst>
                <a:path w="582929" h="498475">
                  <a:moveTo>
                    <a:pt x="499554" y="292773"/>
                  </a:moveTo>
                  <a:lnTo>
                    <a:pt x="291401" y="95504"/>
                  </a:lnTo>
                  <a:lnTo>
                    <a:pt x="83261" y="292773"/>
                  </a:lnTo>
                  <a:lnTo>
                    <a:pt x="83261" y="498335"/>
                  </a:lnTo>
                  <a:lnTo>
                    <a:pt x="249770" y="498335"/>
                  </a:lnTo>
                  <a:lnTo>
                    <a:pt x="249770" y="325310"/>
                  </a:lnTo>
                  <a:lnTo>
                    <a:pt x="333032" y="325310"/>
                  </a:lnTo>
                  <a:lnTo>
                    <a:pt x="333032" y="498335"/>
                  </a:lnTo>
                  <a:lnTo>
                    <a:pt x="499554" y="498335"/>
                  </a:lnTo>
                  <a:lnTo>
                    <a:pt x="499554" y="325310"/>
                  </a:lnTo>
                  <a:lnTo>
                    <a:pt x="499554" y="292773"/>
                  </a:lnTo>
                  <a:close/>
                </a:path>
                <a:path w="582929" h="498475">
                  <a:moveTo>
                    <a:pt x="582815" y="276847"/>
                  </a:moveTo>
                  <a:lnTo>
                    <a:pt x="351142" y="56756"/>
                  </a:lnTo>
                  <a:lnTo>
                    <a:pt x="291401" y="0"/>
                  </a:lnTo>
                  <a:lnTo>
                    <a:pt x="0" y="276847"/>
                  </a:lnTo>
                  <a:lnTo>
                    <a:pt x="31216" y="303149"/>
                  </a:lnTo>
                  <a:lnTo>
                    <a:pt x="291401" y="56756"/>
                  </a:lnTo>
                  <a:lnTo>
                    <a:pt x="551586" y="303149"/>
                  </a:lnTo>
                  <a:lnTo>
                    <a:pt x="582815" y="276847"/>
                  </a:lnTo>
                  <a:close/>
                </a:path>
              </a:pathLst>
            </a:custGeom>
            <a:solidFill>
              <a:srgbClr val="FFFFFF"/>
            </a:solidFill>
          </p:spPr>
          <p:txBody>
            <a:bodyPr wrap="square" lIns="0" tIns="0" rIns="0" bIns="0" rtlCol="0"/>
            <a:lstStyle/>
            <a:p>
              <a:endParaRPr/>
            </a:p>
          </p:txBody>
        </p:sp>
      </p:grpSp>
      <p:sp>
        <p:nvSpPr>
          <p:cNvPr id="34" name="object 34"/>
          <p:cNvSpPr/>
          <p:nvPr/>
        </p:nvSpPr>
        <p:spPr>
          <a:xfrm>
            <a:off x="9894494" y="4019054"/>
            <a:ext cx="718820" cy="599440"/>
          </a:xfrm>
          <a:custGeom>
            <a:avLst/>
            <a:gdLst/>
            <a:ahLst/>
            <a:cxnLst/>
            <a:rect l="l" t="t" r="r" b="b"/>
            <a:pathLst>
              <a:path w="718820" h="599439">
                <a:moveTo>
                  <a:pt x="615607" y="351853"/>
                </a:moveTo>
                <a:lnTo>
                  <a:pt x="564311" y="304444"/>
                </a:lnTo>
                <a:lnTo>
                  <a:pt x="564311" y="390944"/>
                </a:lnTo>
                <a:lnTo>
                  <a:pt x="564311" y="490766"/>
                </a:lnTo>
                <a:lnTo>
                  <a:pt x="461708" y="490766"/>
                </a:lnTo>
                <a:lnTo>
                  <a:pt x="461708" y="390944"/>
                </a:lnTo>
                <a:lnTo>
                  <a:pt x="564311" y="390944"/>
                </a:lnTo>
                <a:lnTo>
                  <a:pt x="564311" y="304444"/>
                </a:lnTo>
                <a:lnTo>
                  <a:pt x="359105" y="114782"/>
                </a:lnTo>
                <a:lnTo>
                  <a:pt x="256501" y="209613"/>
                </a:lnTo>
                <a:lnTo>
                  <a:pt x="256501" y="390944"/>
                </a:lnTo>
                <a:lnTo>
                  <a:pt x="256501" y="490766"/>
                </a:lnTo>
                <a:lnTo>
                  <a:pt x="153898" y="490766"/>
                </a:lnTo>
                <a:lnTo>
                  <a:pt x="153898" y="390944"/>
                </a:lnTo>
                <a:lnTo>
                  <a:pt x="256501" y="390944"/>
                </a:lnTo>
                <a:lnTo>
                  <a:pt x="256501" y="209613"/>
                </a:lnTo>
                <a:lnTo>
                  <a:pt x="102603" y="351853"/>
                </a:lnTo>
                <a:lnTo>
                  <a:pt x="102603" y="598893"/>
                </a:lnTo>
                <a:lnTo>
                  <a:pt x="307809" y="598893"/>
                </a:lnTo>
                <a:lnTo>
                  <a:pt x="307809" y="490766"/>
                </a:lnTo>
                <a:lnTo>
                  <a:pt x="307809" y="390944"/>
                </a:lnTo>
                <a:lnTo>
                  <a:pt x="410400" y="390944"/>
                </a:lnTo>
                <a:lnTo>
                  <a:pt x="410400" y="598893"/>
                </a:lnTo>
                <a:lnTo>
                  <a:pt x="615607" y="598893"/>
                </a:lnTo>
                <a:lnTo>
                  <a:pt x="615607" y="490766"/>
                </a:lnTo>
                <a:lnTo>
                  <a:pt x="615607" y="390944"/>
                </a:lnTo>
                <a:lnTo>
                  <a:pt x="615607" y="351853"/>
                </a:lnTo>
                <a:close/>
              </a:path>
              <a:path w="718820" h="599439">
                <a:moveTo>
                  <a:pt x="718210" y="332714"/>
                </a:moveTo>
                <a:lnTo>
                  <a:pt x="564311" y="189649"/>
                </a:lnTo>
                <a:lnTo>
                  <a:pt x="564311" y="126428"/>
                </a:lnTo>
                <a:lnTo>
                  <a:pt x="564311" y="49911"/>
                </a:lnTo>
                <a:lnTo>
                  <a:pt x="495909" y="49911"/>
                </a:lnTo>
                <a:lnTo>
                  <a:pt x="495909" y="126428"/>
                </a:lnTo>
                <a:lnTo>
                  <a:pt x="432904" y="68199"/>
                </a:lnTo>
                <a:lnTo>
                  <a:pt x="359105" y="0"/>
                </a:lnTo>
                <a:lnTo>
                  <a:pt x="0" y="332714"/>
                </a:lnTo>
                <a:lnTo>
                  <a:pt x="38468" y="364324"/>
                </a:lnTo>
                <a:lnTo>
                  <a:pt x="359105" y="68199"/>
                </a:lnTo>
                <a:lnTo>
                  <a:pt x="679729" y="364324"/>
                </a:lnTo>
                <a:lnTo>
                  <a:pt x="718210" y="332714"/>
                </a:lnTo>
                <a:close/>
              </a:path>
            </a:pathLst>
          </a:custGeom>
          <a:solidFill>
            <a:srgbClr val="FFFFFF"/>
          </a:solidFill>
        </p:spPr>
        <p:txBody>
          <a:bodyPr wrap="square" lIns="0" tIns="0" rIns="0" bIns="0" rtlCol="0"/>
          <a:lstStyle/>
          <a:p>
            <a:endParaRPr/>
          </a:p>
        </p:txBody>
      </p:sp>
      <p:grpSp>
        <p:nvGrpSpPr>
          <p:cNvPr id="35" name="object 35"/>
          <p:cNvGrpSpPr/>
          <p:nvPr/>
        </p:nvGrpSpPr>
        <p:grpSpPr>
          <a:xfrm>
            <a:off x="5913104" y="4172418"/>
            <a:ext cx="760730" cy="467359"/>
            <a:chOff x="5913104" y="4172418"/>
            <a:chExt cx="760730" cy="467359"/>
          </a:xfrm>
        </p:grpSpPr>
        <p:pic>
          <p:nvPicPr>
            <p:cNvPr id="36" name="object 36"/>
            <p:cNvPicPr/>
            <p:nvPr/>
          </p:nvPicPr>
          <p:blipFill>
            <a:blip r:embed="rId7" cstate="print"/>
            <a:stretch>
              <a:fillRect/>
            </a:stretch>
          </p:blipFill>
          <p:spPr>
            <a:xfrm>
              <a:off x="6155850" y="4206619"/>
              <a:ext cx="83383" cy="83180"/>
            </a:xfrm>
            <a:prstGeom prst="rect">
              <a:avLst/>
            </a:prstGeom>
          </p:spPr>
        </p:pic>
        <p:pic>
          <p:nvPicPr>
            <p:cNvPr id="37" name="object 37"/>
            <p:cNvPicPr/>
            <p:nvPr/>
          </p:nvPicPr>
          <p:blipFill>
            <a:blip r:embed="rId8" cstate="print"/>
            <a:stretch>
              <a:fillRect/>
            </a:stretch>
          </p:blipFill>
          <p:spPr>
            <a:xfrm>
              <a:off x="5964064" y="4206619"/>
              <a:ext cx="83388" cy="83180"/>
            </a:xfrm>
            <a:prstGeom prst="rect">
              <a:avLst/>
            </a:prstGeom>
          </p:spPr>
        </p:pic>
        <p:pic>
          <p:nvPicPr>
            <p:cNvPr id="38" name="object 38"/>
            <p:cNvPicPr/>
            <p:nvPr/>
          </p:nvPicPr>
          <p:blipFill>
            <a:blip r:embed="rId9" cstate="print"/>
            <a:stretch>
              <a:fillRect/>
            </a:stretch>
          </p:blipFill>
          <p:spPr>
            <a:xfrm>
              <a:off x="6539412" y="4206619"/>
              <a:ext cx="83383" cy="83180"/>
            </a:xfrm>
            <a:prstGeom prst="rect">
              <a:avLst/>
            </a:prstGeom>
          </p:spPr>
        </p:pic>
        <p:pic>
          <p:nvPicPr>
            <p:cNvPr id="39" name="object 39"/>
            <p:cNvPicPr/>
            <p:nvPr/>
          </p:nvPicPr>
          <p:blipFill>
            <a:blip r:embed="rId7" cstate="print"/>
            <a:stretch>
              <a:fillRect/>
            </a:stretch>
          </p:blipFill>
          <p:spPr>
            <a:xfrm>
              <a:off x="6347631" y="4206619"/>
              <a:ext cx="83383" cy="83180"/>
            </a:xfrm>
            <a:prstGeom prst="rect">
              <a:avLst/>
            </a:prstGeom>
          </p:spPr>
        </p:pic>
        <p:sp>
          <p:nvSpPr>
            <p:cNvPr id="40" name="object 40"/>
            <p:cNvSpPr/>
            <p:nvPr/>
          </p:nvSpPr>
          <p:spPr>
            <a:xfrm>
              <a:off x="5913094" y="4172419"/>
              <a:ext cx="760730" cy="467359"/>
            </a:xfrm>
            <a:custGeom>
              <a:avLst/>
              <a:gdLst/>
              <a:ahLst/>
              <a:cxnLst/>
              <a:rect l="l" t="t" r="r" b="b"/>
              <a:pathLst>
                <a:path w="760729" h="467360">
                  <a:moveTo>
                    <a:pt x="185293" y="7061"/>
                  </a:moveTo>
                  <a:lnTo>
                    <a:pt x="182765" y="2603"/>
                  </a:lnTo>
                  <a:lnTo>
                    <a:pt x="182651" y="2463"/>
                  </a:lnTo>
                  <a:lnTo>
                    <a:pt x="173837" y="0"/>
                  </a:lnTo>
                  <a:lnTo>
                    <a:pt x="169227" y="2590"/>
                  </a:lnTo>
                  <a:lnTo>
                    <a:pt x="130848" y="140423"/>
                  </a:lnTo>
                  <a:lnTo>
                    <a:pt x="130670" y="140373"/>
                  </a:lnTo>
                  <a:lnTo>
                    <a:pt x="93116" y="134023"/>
                  </a:lnTo>
                  <a:lnTo>
                    <a:pt x="83959" y="134480"/>
                  </a:lnTo>
                  <a:lnTo>
                    <a:pt x="74866" y="135585"/>
                  </a:lnTo>
                  <a:lnTo>
                    <a:pt x="65874" y="137299"/>
                  </a:lnTo>
                  <a:lnTo>
                    <a:pt x="57023" y="139636"/>
                  </a:lnTo>
                  <a:lnTo>
                    <a:pt x="54444" y="140373"/>
                  </a:lnTo>
                  <a:lnTo>
                    <a:pt x="16078" y="2590"/>
                  </a:lnTo>
                  <a:lnTo>
                    <a:pt x="11480" y="0"/>
                  </a:lnTo>
                  <a:lnTo>
                    <a:pt x="2590" y="2463"/>
                  </a:lnTo>
                  <a:lnTo>
                    <a:pt x="0" y="7061"/>
                  </a:lnTo>
                  <a:lnTo>
                    <a:pt x="43929" y="164795"/>
                  </a:lnTo>
                  <a:lnTo>
                    <a:pt x="47218" y="167297"/>
                  </a:lnTo>
                  <a:lnTo>
                    <a:pt x="50965" y="167297"/>
                  </a:lnTo>
                  <a:lnTo>
                    <a:pt x="50965" y="244462"/>
                  </a:lnTo>
                  <a:lnTo>
                    <a:pt x="19151" y="358749"/>
                  </a:lnTo>
                  <a:lnTo>
                    <a:pt x="50965" y="358749"/>
                  </a:lnTo>
                  <a:lnTo>
                    <a:pt x="50965" y="466750"/>
                  </a:lnTo>
                  <a:lnTo>
                    <a:pt x="134353" y="466750"/>
                  </a:lnTo>
                  <a:lnTo>
                    <a:pt x="134353" y="450113"/>
                  </a:lnTo>
                  <a:lnTo>
                    <a:pt x="134353" y="358749"/>
                  </a:lnTo>
                  <a:lnTo>
                    <a:pt x="166166" y="358749"/>
                  </a:lnTo>
                  <a:lnTo>
                    <a:pt x="161531" y="342112"/>
                  </a:lnTo>
                  <a:lnTo>
                    <a:pt x="144233" y="279971"/>
                  </a:lnTo>
                  <a:lnTo>
                    <a:pt x="144233" y="342112"/>
                  </a:lnTo>
                  <a:lnTo>
                    <a:pt x="117678" y="342112"/>
                  </a:lnTo>
                  <a:lnTo>
                    <a:pt x="117678" y="358749"/>
                  </a:lnTo>
                  <a:lnTo>
                    <a:pt x="117678" y="450113"/>
                  </a:lnTo>
                  <a:lnTo>
                    <a:pt x="100990" y="450113"/>
                  </a:lnTo>
                  <a:lnTo>
                    <a:pt x="100990" y="358749"/>
                  </a:lnTo>
                  <a:lnTo>
                    <a:pt x="117678" y="358749"/>
                  </a:lnTo>
                  <a:lnTo>
                    <a:pt x="117678" y="342112"/>
                  </a:lnTo>
                  <a:lnTo>
                    <a:pt x="84315" y="342112"/>
                  </a:lnTo>
                  <a:lnTo>
                    <a:pt x="84315" y="358749"/>
                  </a:lnTo>
                  <a:lnTo>
                    <a:pt x="84315" y="450113"/>
                  </a:lnTo>
                  <a:lnTo>
                    <a:pt x="67640" y="450113"/>
                  </a:lnTo>
                  <a:lnTo>
                    <a:pt x="67640" y="358749"/>
                  </a:lnTo>
                  <a:lnTo>
                    <a:pt x="84315" y="358749"/>
                  </a:lnTo>
                  <a:lnTo>
                    <a:pt x="84315" y="342112"/>
                  </a:lnTo>
                  <a:lnTo>
                    <a:pt x="41084" y="342112"/>
                  </a:lnTo>
                  <a:lnTo>
                    <a:pt x="67640" y="246722"/>
                  </a:lnTo>
                  <a:lnTo>
                    <a:pt x="67640" y="154051"/>
                  </a:lnTo>
                  <a:lnTo>
                    <a:pt x="80060" y="151511"/>
                  </a:lnTo>
                  <a:lnTo>
                    <a:pt x="92646" y="150647"/>
                  </a:lnTo>
                  <a:lnTo>
                    <a:pt x="105244" y="151460"/>
                  </a:lnTo>
                  <a:lnTo>
                    <a:pt x="117678" y="153949"/>
                  </a:lnTo>
                  <a:lnTo>
                    <a:pt x="117678" y="245592"/>
                  </a:lnTo>
                  <a:lnTo>
                    <a:pt x="144233" y="342112"/>
                  </a:lnTo>
                  <a:lnTo>
                    <a:pt x="144233" y="279971"/>
                  </a:lnTo>
                  <a:lnTo>
                    <a:pt x="134353" y="244462"/>
                  </a:lnTo>
                  <a:lnTo>
                    <a:pt x="134353" y="167297"/>
                  </a:lnTo>
                  <a:lnTo>
                    <a:pt x="138087" y="167297"/>
                  </a:lnTo>
                  <a:lnTo>
                    <a:pt x="141363" y="164795"/>
                  </a:lnTo>
                  <a:lnTo>
                    <a:pt x="145313" y="150647"/>
                  </a:lnTo>
                  <a:lnTo>
                    <a:pt x="148158" y="140423"/>
                  </a:lnTo>
                  <a:lnTo>
                    <a:pt x="185293" y="7061"/>
                  </a:lnTo>
                  <a:close/>
                </a:path>
                <a:path w="760729" h="467360">
                  <a:moveTo>
                    <a:pt x="377075" y="7061"/>
                  </a:moveTo>
                  <a:lnTo>
                    <a:pt x="374548" y="2603"/>
                  </a:lnTo>
                  <a:lnTo>
                    <a:pt x="374434" y="2463"/>
                  </a:lnTo>
                  <a:lnTo>
                    <a:pt x="365620" y="0"/>
                  </a:lnTo>
                  <a:lnTo>
                    <a:pt x="361010" y="2603"/>
                  </a:lnTo>
                  <a:lnTo>
                    <a:pt x="322491" y="140982"/>
                  </a:lnTo>
                  <a:lnTo>
                    <a:pt x="322364" y="140881"/>
                  </a:lnTo>
                  <a:lnTo>
                    <a:pt x="309460" y="136918"/>
                  </a:lnTo>
                  <a:lnTo>
                    <a:pt x="309460" y="153987"/>
                  </a:lnTo>
                  <a:lnTo>
                    <a:pt x="309460" y="450113"/>
                  </a:lnTo>
                  <a:lnTo>
                    <a:pt x="292785" y="450113"/>
                  </a:lnTo>
                  <a:lnTo>
                    <a:pt x="292785" y="300380"/>
                  </a:lnTo>
                  <a:lnTo>
                    <a:pt x="276098" y="300380"/>
                  </a:lnTo>
                  <a:lnTo>
                    <a:pt x="276098" y="450113"/>
                  </a:lnTo>
                  <a:lnTo>
                    <a:pt x="259422" y="450113"/>
                  </a:lnTo>
                  <a:lnTo>
                    <a:pt x="259422" y="154101"/>
                  </a:lnTo>
                  <a:lnTo>
                    <a:pt x="265709" y="152666"/>
                  </a:lnTo>
                  <a:lnTo>
                    <a:pt x="272059" y="151625"/>
                  </a:lnTo>
                  <a:lnTo>
                    <a:pt x="278460" y="150952"/>
                  </a:lnTo>
                  <a:lnTo>
                    <a:pt x="284899" y="150660"/>
                  </a:lnTo>
                  <a:lnTo>
                    <a:pt x="293179" y="150736"/>
                  </a:lnTo>
                  <a:lnTo>
                    <a:pt x="301434" y="151866"/>
                  </a:lnTo>
                  <a:lnTo>
                    <a:pt x="309460" y="153987"/>
                  </a:lnTo>
                  <a:lnTo>
                    <a:pt x="309460" y="136918"/>
                  </a:lnTo>
                  <a:lnTo>
                    <a:pt x="302780" y="135572"/>
                  </a:lnTo>
                  <a:lnTo>
                    <a:pt x="293878" y="134454"/>
                  </a:lnTo>
                  <a:lnTo>
                    <a:pt x="284899" y="134023"/>
                  </a:lnTo>
                  <a:lnTo>
                    <a:pt x="275742" y="134480"/>
                  </a:lnTo>
                  <a:lnTo>
                    <a:pt x="246367" y="140881"/>
                  </a:lnTo>
                  <a:lnTo>
                    <a:pt x="207848" y="2603"/>
                  </a:lnTo>
                  <a:lnTo>
                    <a:pt x="203250" y="0"/>
                  </a:lnTo>
                  <a:lnTo>
                    <a:pt x="194373" y="2463"/>
                  </a:lnTo>
                  <a:lnTo>
                    <a:pt x="191782" y="7061"/>
                  </a:lnTo>
                  <a:lnTo>
                    <a:pt x="235699" y="164795"/>
                  </a:lnTo>
                  <a:lnTo>
                    <a:pt x="239001" y="167297"/>
                  </a:lnTo>
                  <a:lnTo>
                    <a:pt x="242747" y="167297"/>
                  </a:lnTo>
                  <a:lnTo>
                    <a:pt x="242747" y="466750"/>
                  </a:lnTo>
                  <a:lnTo>
                    <a:pt x="326136" y="466750"/>
                  </a:lnTo>
                  <a:lnTo>
                    <a:pt x="326136" y="450113"/>
                  </a:lnTo>
                  <a:lnTo>
                    <a:pt x="326136" y="167297"/>
                  </a:lnTo>
                  <a:lnTo>
                    <a:pt x="329869" y="167297"/>
                  </a:lnTo>
                  <a:lnTo>
                    <a:pt x="333146" y="164795"/>
                  </a:lnTo>
                  <a:lnTo>
                    <a:pt x="337083" y="150660"/>
                  </a:lnTo>
                  <a:lnTo>
                    <a:pt x="339788" y="140982"/>
                  </a:lnTo>
                  <a:lnTo>
                    <a:pt x="377075" y="7061"/>
                  </a:lnTo>
                  <a:close/>
                </a:path>
                <a:path w="760729" h="467360">
                  <a:moveTo>
                    <a:pt x="568858" y="7061"/>
                  </a:moveTo>
                  <a:lnTo>
                    <a:pt x="566331" y="2603"/>
                  </a:lnTo>
                  <a:lnTo>
                    <a:pt x="566216" y="2463"/>
                  </a:lnTo>
                  <a:lnTo>
                    <a:pt x="557390" y="0"/>
                  </a:lnTo>
                  <a:lnTo>
                    <a:pt x="552792" y="2603"/>
                  </a:lnTo>
                  <a:lnTo>
                    <a:pt x="514273" y="140982"/>
                  </a:lnTo>
                  <a:lnTo>
                    <a:pt x="514146" y="140881"/>
                  </a:lnTo>
                  <a:lnTo>
                    <a:pt x="476681" y="134023"/>
                  </a:lnTo>
                  <a:lnTo>
                    <a:pt x="467525" y="134480"/>
                  </a:lnTo>
                  <a:lnTo>
                    <a:pt x="438150" y="140881"/>
                  </a:lnTo>
                  <a:lnTo>
                    <a:pt x="399630" y="2603"/>
                  </a:lnTo>
                  <a:lnTo>
                    <a:pt x="395033" y="0"/>
                  </a:lnTo>
                  <a:lnTo>
                    <a:pt x="386156" y="2463"/>
                  </a:lnTo>
                  <a:lnTo>
                    <a:pt x="383565" y="7061"/>
                  </a:lnTo>
                  <a:lnTo>
                    <a:pt x="427482" y="164795"/>
                  </a:lnTo>
                  <a:lnTo>
                    <a:pt x="430784" y="167297"/>
                  </a:lnTo>
                  <a:lnTo>
                    <a:pt x="434530" y="167297"/>
                  </a:lnTo>
                  <a:lnTo>
                    <a:pt x="434530" y="244449"/>
                  </a:lnTo>
                  <a:lnTo>
                    <a:pt x="402717" y="358749"/>
                  </a:lnTo>
                  <a:lnTo>
                    <a:pt x="434530" y="358749"/>
                  </a:lnTo>
                  <a:lnTo>
                    <a:pt x="434530" y="466750"/>
                  </a:lnTo>
                  <a:lnTo>
                    <a:pt x="517918" y="466750"/>
                  </a:lnTo>
                  <a:lnTo>
                    <a:pt x="517918" y="450113"/>
                  </a:lnTo>
                  <a:lnTo>
                    <a:pt x="517918" y="358749"/>
                  </a:lnTo>
                  <a:lnTo>
                    <a:pt x="549719" y="358749"/>
                  </a:lnTo>
                  <a:lnTo>
                    <a:pt x="545096" y="342112"/>
                  </a:lnTo>
                  <a:lnTo>
                    <a:pt x="527799" y="279958"/>
                  </a:lnTo>
                  <a:lnTo>
                    <a:pt x="527799" y="342112"/>
                  </a:lnTo>
                  <a:lnTo>
                    <a:pt x="501243" y="342112"/>
                  </a:lnTo>
                  <a:lnTo>
                    <a:pt x="501243" y="358749"/>
                  </a:lnTo>
                  <a:lnTo>
                    <a:pt x="501243" y="450113"/>
                  </a:lnTo>
                  <a:lnTo>
                    <a:pt x="484555" y="450113"/>
                  </a:lnTo>
                  <a:lnTo>
                    <a:pt x="484555" y="358749"/>
                  </a:lnTo>
                  <a:lnTo>
                    <a:pt x="501243" y="358749"/>
                  </a:lnTo>
                  <a:lnTo>
                    <a:pt x="501243" y="342112"/>
                  </a:lnTo>
                  <a:lnTo>
                    <a:pt x="467880" y="342112"/>
                  </a:lnTo>
                  <a:lnTo>
                    <a:pt x="467880" y="358749"/>
                  </a:lnTo>
                  <a:lnTo>
                    <a:pt x="467880" y="450113"/>
                  </a:lnTo>
                  <a:lnTo>
                    <a:pt x="451205" y="450113"/>
                  </a:lnTo>
                  <a:lnTo>
                    <a:pt x="451205" y="358749"/>
                  </a:lnTo>
                  <a:lnTo>
                    <a:pt x="467880" y="358749"/>
                  </a:lnTo>
                  <a:lnTo>
                    <a:pt x="467880" y="342112"/>
                  </a:lnTo>
                  <a:lnTo>
                    <a:pt x="424649" y="342112"/>
                  </a:lnTo>
                  <a:lnTo>
                    <a:pt x="451205" y="246722"/>
                  </a:lnTo>
                  <a:lnTo>
                    <a:pt x="451205" y="154114"/>
                  </a:lnTo>
                  <a:lnTo>
                    <a:pt x="457492" y="152679"/>
                  </a:lnTo>
                  <a:lnTo>
                    <a:pt x="463842" y="151625"/>
                  </a:lnTo>
                  <a:lnTo>
                    <a:pt x="470242" y="150952"/>
                  </a:lnTo>
                  <a:lnTo>
                    <a:pt x="476681" y="150660"/>
                  </a:lnTo>
                  <a:lnTo>
                    <a:pt x="484962" y="150736"/>
                  </a:lnTo>
                  <a:lnTo>
                    <a:pt x="493217" y="151853"/>
                  </a:lnTo>
                  <a:lnTo>
                    <a:pt x="501243" y="153987"/>
                  </a:lnTo>
                  <a:lnTo>
                    <a:pt x="501243" y="245579"/>
                  </a:lnTo>
                  <a:lnTo>
                    <a:pt x="527799" y="342112"/>
                  </a:lnTo>
                  <a:lnTo>
                    <a:pt x="527799" y="279958"/>
                  </a:lnTo>
                  <a:lnTo>
                    <a:pt x="517918" y="244449"/>
                  </a:lnTo>
                  <a:lnTo>
                    <a:pt x="517918" y="167297"/>
                  </a:lnTo>
                  <a:lnTo>
                    <a:pt x="521652" y="167297"/>
                  </a:lnTo>
                  <a:lnTo>
                    <a:pt x="524929" y="164795"/>
                  </a:lnTo>
                  <a:lnTo>
                    <a:pt x="528866" y="150660"/>
                  </a:lnTo>
                  <a:lnTo>
                    <a:pt x="531571" y="140982"/>
                  </a:lnTo>
                  <a:lnTo>
                    <a:pt x="568858" y="7061"/>
                  </a:lnTo>
                  <a:close/>
                </a:path>
                <a:path w="760729" h="467360">
                  <a:moveTo>
                    <a:pt x="760641" y="7061"/>
                  </a:moveTo>
                  <a:lnTo>
                    <a:pt x="758113" y="2603"/>
                  </a:lnTo>
                  <a:lnTo>
                    <a:pt x="757999" y="2463"/>
                  </a:lnTo>
                  <a:lnTo>
                    <a:pt x="749173" y="0"/>
                  </a:lnTo>
                  <a:lnTo>
                    <a:pt x="744575" y="2603"/>
                  </a:lnTo>
                  <a:lnTo>
                    <a:pt x="706056" y="140982"/>
                  </a:lnTo>
                  <a:lnTo>
                    <a:pt x="705929" y="140881"/>
                  </a:lnTo>
                  <a:lnTo>
                    <a:pt x="693013" y="136918"/>
                  </a:lnTo>
                  <a:lnTo>
                    <a:pt x="693013" y="153987"/>
                  </a:lnTo>
                  <a:lnTo>
                    <a:pt x="693013" y="450113"/>
                  </a:lnTo>
                  <a:lnTo>
                    <a:pt x="676338" y="450113"/>
                  </a:lnTo>
                  <a:lnTo>
                    <a:pt x="676338" y="300380"/>
                  </a:lnTo>
                  <a:lnTo>
                    <a:pt x="659663" y="300380"/>
                  </a:lnTo>
                  <a:lnTo>
                    <a:pt x="659663" y="450113"/>
                  </a:lnTo>
                  <a:lnTo>
                    <a:pt x="642988" y="450113"/>
                  </a:lnTo>
                  <a:lnTo>
                    <a:pt x="642988" y="154101"/>
                  </a:lnTo>
                  <a:lnTo>
                    <a:pt x="649274" y="152666"/>
                  </a:lnTo>
                  <a:lnTo>
                    <a:pt x="655624" y="151625"/>
                  </a:lnTo>
                  <a:lnTo>
                    <a:pt x="662025" y="150952"/>
                  </a:lnTo>
                  <a:lnTo>
                    <a:pt x="668464" y="150660"/>
                  </a:lnTo>
                  <a:lnTo>
                    <a:pt x="676744" y="150736"/>
                  </a:lnTo>
                  <a:lnTo>
                    <a:pt x="684999" y="151866"/>
                  </a:lnTo>
                  <a:lnTo>
                    <a:pt x="693013" y="153987"/>
                  </a:lnTo>
                  <a:lnTo>
                    <a:pt x="693013" y="136918"/>
                  </a:lnTo>
                  <a:lnTo>
                    <a:pt x="686333" y="135572"/>
                  </a:lnTo>
                  <a:lnTo>
                    <a:pt x="677430" y="134454"/>
                  </a:lnTo>
                  <a:lnTo>
                    <a:pt x="668464" y="134023"/>
                  </a:lnTo>
                  <a:lnTo>
                    <a:pt x="659307" y="134480"/>
                  </a:lnTo>
                  <a:lnTo>
                    <a:pt x="629920" y="140881"/>
                  </a:lnTo>
                  <a:lnTo>
                    <a:pt x="591413" y="2603"/>
                  </a:lnTo>
                  <a:lnTo>
                    <a:pt x="586816" y="0"/>
                  </a:lnTo>
                  <a:lnTo>
                    <a:pt x="577938" y="2463"/>
                  </a:lnTo>
                  <a:lnTo>
                    <a:pt x="575335" y="7061"/>
                  </a:lnTo>
                  <a:lnTo>
                    <a:pt x="619264" y="164795"/>
                  </a:lnTo>
                  <a:lnTo>
                    <a:pt x="622554" y="167297"/>
                  </a:lnTo>
                  <a:lnTo>
                    <a:pt x="626313" y="167297"/>
                  </a:lnTo>
                  <a:lnTo>
                    <a:pt x="626313" y="466750"/>
                  </a:lnTo>
                  <a:lnTo>
                    <a:pt x="709701" y="466750"/>
                  </a:lnTo>
                  <a:lnTo>
                    <a:pt x="709701" y="450113"/>
                  </a:lnTo>
                  <a:lnTo>
                    <a:pt x="709688" y="167297"/>
                  </a:lnTo>
                  <a:lnTo>
                    <a:pt x="713435" y="167297"/>
                  </a:lnTo>
                  <a:lnTo>
                    <a:pt x="716711" y="164795"/>
                  </a:lnTo>
                  <a:lnTo>
                    <a:pt x="720648" y="150660"/>
                  </a:lnTo>
                  <a:lnTo>
                    <a:pt x="723341" y="140982"/>
                  </a:lnTo>
                  <a:lnTo>
                    <a:pt x="760641" y="7061"/>
                  </a:lnTo>
                  <a:close/>
                </a:path>
              </a:pathLst>
            </a:custGeom>
            <a:solidFill>
              <a:srgbClr val="FFFFFF"/>
            </a:solidFill>
          </p:spPr>
          <p:txBody>
            <a:bodyPr wrap="square" lIns="0" tIns="0" rIns="0" bIns="0" rtlCol="0"/>
            <a:lstStyle/>
            <a:p>
              <a:endParaRPr/>
            </a:p>
          </p:txBody>
        </p:sp>
      </p:grpSp>
      <p:grpSp>
        <p:nvGrpSpPr>
          <p:cNvPr id="41" name="object 41"/>
          <p:cNvGrpSpPr/>
          <p:nvPr/>
        </p:nvGrpSpPr>
        <p:grpSpPr>
          <a:xfrm>
            <a:off x="3756374" y="4119766"/>
            <a:ext cx="687070" cy="508634"/>
            <a:chOff x="3756374" y="4119766"/>
            <a:chExt cx="687070" cy="508634"/>
          </a:xfrm>
        </p:grpSpPr>
        <p:sp>
          <p:nvSpPr>
            <p:cNvPr id="42" name="object 42"/>
            <p:cNvSpPr/>
            <p:nvPr/>
          </p:nvSpPr>
          <p:spPr>
            <a:xfrm>
              <a:off x="3756374" y="4325584"/>
              <a:ext cx="687070" cy="302895"/>
            </a:xfrm>
            <a:custGeom>
              <a:avLst/>
              <a:gdLst/>
              <a:ahLst/>
              <a:cxnLst/>
              <a:rect l="l" t="t" r="r" b="b"/>
              <a:pathLst>
                <a:path w="687070" h="302895">
                  <a:moveTo>
                    <a:pt x="686842" y="0"/>
                  </a:moveTo>
                  <a:lnTo>
                    <a:pt x="0" y="0"/>
                  </a:lnTo>
                  <a:lnTo>
                    <a:pt x="0" y="302671"/>
                  </a:lnTo>
                  <a:lnTo>
                    <a:pt x="686842" y="302671"/>
                  </a:lnTo>
                  <a:lnTo>
                    <a:pt x="686842" y="257272"/>
                  </a:lnTo>
                  <a:lnTo>
                    <a:pt x="78049" y="257272"/>
                  </a:lnTo>
                  <a:lnTo>
                    <a:pt x="46829" y="227005"/>
                  </a:lnTo>
                  <a:lnTo>
                    <a:pt x="46829" y="75668"/>
                  </a:lnTo>
                  <a:lnTo>
                    <a:pt x="78049" y="45401"/>
                  </a:lnTo>
                  <a:lnTo>
                    <a:pt x="686842" y="45401"/>
                  </a:lnTo>
                  <a:lnTo>
                    <a:pt x="686842" y="0"/>
                  </a:lnTo>
                  <a:close/>
                </a:path>
                <a:path w="687070" h="302895">
                  <a:moveTo>
                    <a:pt x="686842" y="45401"/>
                  </a:moveTo>
                  <a:lnTo>
                    <a:pt x="616597" y="45401"/>
                  </a:lnTo>
                  <a:lnTo>
                    <a:pt x="640012" y="68101"/>
                  </a:lnTo>
                  <a:lnTo>
                    <a:pt x="640012" y="234572"/>
                  </a:lnTo>
                  <a:lnTo>
                    <a:pt x="616597" y="257272"/>
                  </a:lnTo>
                  <a:lnTo>
                    <a:pt x="686842" y="257272"/>
                  </a:lnTo>
                  <a:lnTo>
                    <a:pt x="686842" y="45401"/>
                  </a:lnTo>
                  <a:close/>
                </a:path>
              </a:pathLst>
            </a:custGeom>
            <a:solidFill>
              <a:srgbClr val="FFFFFF"/>
            </a:solidFill>
          </p:spPr>
          <p:txBody>
            <a:bodyPr wrap="square" lIns="0" tIns="0" rIns="0" bIns="0" rtlCol="0"/>
            <a:lstStyle/>
            <a:p>
              <a:endParaRPr/>
            </a:p>
          </p:txBody>
        </p:sp>
        <p:pic>
          <p:nvPicPr>
            <p:cNvPr id="43" name="object 43"/>
            <p:cNvPicPr/>
            <p:nvPr/>
          </p:nvPicPr>
          <p:blipFill>
            <a:blip r:embed="rId10" cstate="print"/>
            <a:stretch>
              <a:fillRect/>
            </a:stretch>
          </p:blipFill>
          <p:spPr>
            <a:xfrm>
              <a:off x="4037359" y="4401252"/>
              <a:ext cx="124879" cy="151336"/>
            </a:xfrm>
            <a:prstGeom prst="rect">
              <a:avLst/>
            </a:prstGeom>
          </p:spPr>
        </p:pic>
        <p:sp>
          <p:nvSpPr>
            <p:cNvPr id="44" name="object 44"/>
            <p:cNvSpPr/>
            <p:nvPr/>
          </p:nvSpPr>
          <p:spPr>
            <a:xfrm>
              <a:off x="3845344" y="4119778"/>
              <a:ext cx="530225" cy="380365"/>
            </a:xfrm>
            <a:custGeom>
              <a:avLst/>
              <a:gdLst/>
              <a:ahLst/>
              <a:cxnLst/>
              <a:rect l="l" t="t" r="r" b="b"/>
              <a:pathLst>
                <a:path w="530225" h="380364">
                  <a:moveTo>
                    <a:pt x="82740" y="357149"/>
                  </a:moveTo>
                  <a:lnTo>
                    <a:pt x="80899" y="348310"/>
                  </a:lnTo>
                  <a:lnTo>
                    <a:pt x="75882" y="341096"/>
                  </a:lnTo>
                  <a:lnTo>
                    <a:pt x="68440" y="336232"/>
                  </a:lnTo>
                  <a:lnTo>
                    <a:pt x="59321" y="334454"/>
                  </a:lnTo>
                  <a:lnTo>
                    <a:pt x="50203" y="336232"/>
                  </a:lnTo>
                  <a:lnTo>
                    <a:pt x="42760" y="341096"/>
                  </a:lnTo>
                  <a:lnTo>
                    <a:pt x="37744" y="348310"/>
                  </a:lnTo>
                  <a:lnTo>
                    <a:pt x="35915" y="357149"/>
                  </a:lnTo>
                  <a:lnTo>
                    <a:pt x="37744" y="365988"/>
                  </a:lnTo>
                  <a:lnTo>
                    <a:pt x="42760" y="373202"/>
                  </a:lnTo>
                  <a:lnTo>
                    <a:pt x="50203" y="378066"/>
                  </a:lnTo>
                  <a:lnTo>
                    <a:pt x="59321" y="379844"/>
                  </a:lnTo>
                  <a:lnTo>
                    <a:pt x="68440" y="378066"/>
                  </a:lnTo>
                  <a:lnTo>
                    <a:pt x="75882" y="373202"/>
                  </a:lnTo>
                  <a:lnTo>
                    <a:pt x="80899" y="365988"/>
                  </a:lnTo>
                  <a:lnTo>
                    <a:pt x="82740" y="357149"/>
                  </a:lnTo>
                  <a:close/>
                </a:path>
                <a:path w="530225" h="380364">
                  <a:moveTo>
                    <a:pt x="452691" y="79451"/>
                  </a:moveTo>
                  <a:lnTo>
                    <a:pt x="419912" y="0"/>
                  </a:lnTo>
                  <a:lnTo>
                    <a:pt x="0" y="166458"/>
                  </a:lnTo>
                  <a:lnTo>
                    <a:pt x="240398" y="120307"/>
                  </a:lnTo>
                  <a:lnTo>
                    <a:pt x="394157" y="59766"/>
                  </a:lnTo>
                  <a:lnTo>
                    <a:pt x="405866" y="88531"/>
                  </a:lnTo>
                  <a:lnTo>
                    <a:pt x="452691" y="79451"/>
                  </a:lnTo>
                  <a:close/>
                </a:path>
                <a:path w="530225" h="380364">
                  <a:moveTo>
                    <a:pt x="472986" y="357149"/>
                  </a:moveTo>
                  <a:lnTo>
                    <a:pt x="471144" y="348310"/>
                  </a:lnTo>
                  <a:lnTo>
                    <a:pt x="466128" y="341096"/>
                  </a:lnTo>
                  <a:lnTo>
                    <a:pt x="458685" y="336232"/>
                  </a:lnTo>
                  <a:lnTo>
                    <a:pt x="449567" y="334454"/>
                  </a:lnTo>
                  <a:lnTo>
                    <a:pt x="440448" y="336232"/>
                  </a:lnTo>
                  <a:lnTo>
                    <a:pt x="433006" y="341096"/>
                  </a:lnTo>
                  <a:lnTo>
                    <a:pt x="427990" y="348310"/>
                  </a:lnTo>
                  <a:lnTo>
                    <a:pt x="426161" y="357149"/>
                  </a:lnTo>
                  <a:lnTo>
                    <a:pt x="427990" y="365988"/>
                  </a:lnTo>
                  <a:lnTo>
                    <a:pt x="433006" y="373202"/>
                  </a:lnTo>
                  <a:lnTo>
                    <a:pt x="440448" y="378066"/>
                  </a:lnTo>
                  <a:lnTo>
                    <a:pt x="449567" y="379844"/>
                  </a:lnTo>
                  <a:lnTo>
                    <a:pt x="458685" y="378066"/>
                  </a:lnTo>
                  <a:lnTo>
                    <a:pt x="466128" y="373202"/>
                  </a:lnTo>
                  <a:lnTo>
                    <a:pt x="471144" y="365988"/>
                  </a:lnTo>
                  <a:lnTo>
                    <a:pt x="472986" y="357149"/>
                  </a:lnTo>
                  <a:close/>
                </a:path>
                <a:path w="530225" h="380364">
                  <a:moveTo>
                    <a:pt x="529958" y="175539"/>
                  </a:moveTo>
                  <a:lnTo>
                    <a:pt x="514350" y="98361"/>
                  </a:lnTo>
                  <a:lnTo>
                    <a:pt x="113957" y="175539"/>
                  </a:lnTo>
                  <a:lnTo>
                    <a:pt x="353568" y="175539"/>
                  </a:lnTo>
                  <a:lnTo>
                    <a:pt x="476885" y="152082"/>
                  </a:lnTo>
                  <a:lnTo>
                    <a:pt x="482358" y="175539"/>
                  </a:lnTo>
                  <a:lnTo>
                    <a:pt x="529958" y="175539"/>
                  </a:lnTo>
                  <a:close/>
                </a:path>
              </a:pathLst>
            </a:custGeom>
            <a:solidFill>
              <a:srgbClr val="FFFFFF"/>
            </a:solidFill>
          </p:spPr>
          <p:txBody>
            <a:bodyPr wrap="square" lIns="0" tIns="0" rIns="0" bIns="0" rtlCol="0"/>
            <a:lstStyle/>
            <a:p>
              <a:endParaRPr/>
            </a:p>
          </p:txBody>
        </p:sp>
      </p:grpSp>
      <p:grpSp>
        <p:nvGrpSpPr>
          <p:cNvPr id="45" name="object 45"/>
          <p:cNvGrpSpPr/>
          <p:nvPr/>
        </p:nvGrpSpPr>
        <p:grpSpPr>
          <a:xfrm>
            <a:off x="1371727" y="3877183"/>
            <a:ext cx="1098550" cy="1077595"/>
            <a:chOff x="1371727" y="3877183"/>
            <a:chExt cx="1098550" cy="1077595"/>
          </a:xfrm>
        </p:grpSpPr>
        <p:sp>
          <p:nvSpPr>
            <p:cNvPr id="46" name="object 46"/>
            <p:cNvSpPr/>
            <p:nvPr/>
          </p:nvSpPr>
          <p:spPr>
            <a:xfrm>
              <a:off x="1378077" y="3883533"/>
              <a:ext cx="1085850" cy="1064895"/>
            </a:xfrm>
            <a:custGeom>
              <a:avLst/>
              <a:gdLst/>
              <a:ahLst/>
              <a:cxnLst/>
              <a:rect l="l" t="t" r="r" b="b"/>
              <a:pathLst>
                <a:path w="1085850" h="1064895">
                  <a:moveTo>
                    <a:pt x="542924" y="0"/>
                  </a:moveTo>
                  <a:lnTo>
                    <a:pt x="493508" y="2174"/>
                  </a:lnTo>
                  <a:lnTo>
                    <a:pt x="445334" y="8573"/>
                  </a:lnTo>
                  <a:lnTo>
                    <a:pt x="398594" y="19009"/>
                  </a:lnTo>
                  <a:lnTo>
                    <a:pt x="353481" y="33293"/>
                  </a:lnTo>
                  <a:lnTo>
                    <a:pt x="310186" y="51239"/>
                  </a:lnTo>
                  <a:lnTo>
                    <a:pt x="268901" y="72658"/>
                  </a:lnTo>
                  <a:lnTo>
                    <a:pt x="229817" y="97362"/>
                  </a:lnTo>
                  <a:lnTo>
                    <a:pt x="193126" y="125164"/>
                  </a:lnTo>
                  <a:lnTo>
                    <a:pt x="159019" y="155876"/>
                  </a:lnTo>
                  <a:lnTo>
                    <a:pt x="127689" y="189311"/>
                  </a:lnTo>
                  <a:lnTo>
                    <a:pt x="99327" y="225279"/>
                  </a:lnTo>
                  <a:lnTo>
                    <a:pt x="74125" y="263595"/>
                  </a:lnTo>
                  <a:lnTo>
                    <a:pt x="52274" y="304070"/>
                  </a:lnTo>
                  <a:lnTo>
                    <a:pt x="33967" y="346516"/>
                  </a:lnTo>
                  <a:lnTo>
                    <a:pt x="19393" y="390745"/>
                  </a:lnTo>
                  <a:lnTo>
                    <a:pt x="8747" y="436570"/>
                  </a:lnTo>
                  <a:lnTo>
                    <a:pt x="2218" y="483803"/>
                  </a:lnTo>
                  <a:lnTo>
                    <a:pt x="0" y="532257"/>
                  </a:lnTo>
                  <a:lnTo>
                    <a:pt x="2218" y="580710"/>
                  </a:lnTo>
                  <a:lnTo>
                    <a:pt x="8747" y="627943"/>
                  </a:lnTo>
                  <a:lnTo>
                    <a:pt x="19393" y="673768"/>
                  </a:lnTo>
                  <a:lnTo>
                    <a:pt x="33967" y="717997"/>
                  </a:lnTo>
                  <a:lnTo>
                    <a:pt x="52274" y="760443"/>
                  </a:lnTo>
                  <a:lnTo>
                    <a:pt x="74125" y="800918"/>
                  </a:lnTo>
                  <a:lnTo>
                    <a:pt x="99327" y="839234"/>
                  </a:lnTo>
                  <a:lnTo>
                    <a:pt x="127689" y="875202"/>
                  </a:lnTo>
                  <a:lnTo>
                    <a:pt x="159019" y="908637"/>
                  </a:lnTo>
                  <a:lnTo>
                    <a:pt x="193126" y="939349"/>
                  </a:lnTo>
                  <a:lnTo>
                    <a:pt x="229817" y="967151"/>
                  </a:lnTo>
                  <a:lnTo>
                    <a:pt x="268901" y="991855"/>
                  </a:lnTo>
                  <a:lnTo>
                    <a:pt x="310186" y="1013274"/>
                  </a:lnTo>
                  <a:lnTo>
                    <a:pt x="353481" y="1031220"/>
                  </a:lnTo>
                  <a:lnTo>
                    <a:pt x="398594" y="1045504"/>
                  </a:lnTo>
                  <a:lnTo>
                    <a:pt x="445334" y="1055940"/>
                  </a:lnTo>
                  <a:lnTo>
                    <a:pt x="493508" y="1062339"/>
                  </a:lnTo>
                  <a:lnTo>
                    <a:pt x="542924" y="1064514"/>
                  </a:lnTo>
                  <a:lnTo>
                    <a:pt x="592341" y="1062339"/>
                  </a:lnTo>
                  <a:lnTo>
                    <a:pt x="640515" y="1055940"/>
                  </a:lnTo>
                  <a:lnTo>
                    <a:pt x="687255" y="1045504"/>
                  </a:lnTo>
                  <a:lnTo>
                    <a:pt x="732368" y="1031220"/>
                  </a:lnTo>
                  <a:lnTo>
                    <a:pt x="775663" y="1013274"/>
                  </a:lnTo>
                  <a:lnTo>
                    <a:pt x="816948" y="991855"/>
                  </a:lnTo>
                  <a:lnTo>
                    <a:pt x="856032" y="967151"/>
                  </a:lnTo>
                  <a:lnTo>
                    <a:pt x="892723" y="939349"/>
                  </a:lnTo>
                  <a:lnTo>
                    <a:pt x="926830" y="908637"/>
                  </a:lnTo>
                  <a:lnTo>
                    <a:pt x="958160" y="875202"/>
                  </a:lnTo>
                  <a:lnTo>
                    <a:pt x="986522" y="839234"/>
                  </a:lnTo>
                  <a:lnTo>
                    <a:pt x="1011724" y="800918"/>
                  </a:lnTo>
                  <a:lnTo>
                    <a:pt x="1033575" y="760443"/>
                  </a:lnTo>
                  <a:lnTo>
                    <a:pt x="1051882" y="717997"/>
                  </a:lnTo>
                  <a:lnTo>
                    <a:pt x="1066456" y="673768"/>
                  </a:lnTo>
                  <a:lnTo>
                    <a:pt x="1077102" y="627943"/>
                  </a:lnTo>
                  <a:lnTo>
                    <a:pt x="1083631" y="580710"/>
                  </a:lnTo>
                  <a:lnTo>
                    <a:pt x="1085849" y="532257"/>
                  </a:lnTo>
                  <a:lnTo>
                    <a:pt x="1083631" y="483803"/>
                  </a:lnTo>
                  <a:lnTo>
                    <a:pt x="1077102" y="436570"/>
                  </a:lnTo>
                  <a:lnTo>
                    <a:pt x="1066456" y="390745"/>
                  </a:lnTo>
                  <a:lnTo>
                    <a:pt x="1051882" y="346516"/>
                  </a:lnTo>
                  <a:lnTo>
                    <a:pt x="1033575" y="304070"/>
                  </a:lnTo>
                  <a:lnTo>
                    <a:pt x="1011724" y="263595"/>
                  </a:lnTo>
                  <a:lnTo>
                    <a:pt x="986522" y="225279"/>
                  </a:lnTo>
                  <a:lnTo>
                    <a:pt x="958160" y="189311"/>
                  </a:lnTo>
                  <a:lnTo>
                    <a:pt x="926830" y="155876"/>
                  </a:lnTo>
                  <a:lnTo>
                    <a:pt x="892723" y="125164"/>
                  </a:lnTo>
                  <a:lnTo>
                    <a:pt x="856032" y="97362"/>
                  </a:lnTo>
                  <a:lnTo>
                    <a:pt x="816948" y="72658"/>
                  </a:lnTo>
                  <a:lnTo>
                    <a:pt x="775663" y="51239"/>
                  </a:lnTo>
                  <a:lnTo>
                    <a:pt x="732368" y="33293"/>
                  </a:lnTo>
                  <a:lnTo>
                    <a:pt x="687255" y="19009"/>
                  </a:lnTo>
                  <a:lnTo>
                    <a:pt x="640515" y="8573"/>
                  </a:lnTo>
                  <a:lnTo>
                    <a:pt x="592341" y="2174"/>
                  </a:lnTo>
                  <a:lnTo>
                    <a:pt x="542924" y="0"/>
                  </a:lnTo>
                  <a:close/>
                </a:path>
              </a:pathLst>
            </a:custGeom>
            <a:solidFill>
              <a:srgbClr val="EA5B50"/>
            </a:solidFill>
          </p:spPr>
          <p:txBody>
            <a:bodyPr wrap="square" lIns="0" tIns="0" rIns="0" bIns="0" rtlCol="0"/>
            <a:lstStyle/>
            <a:p>
              <a:endParaRPr/>
            </a:p>
          </p:txBody>
        </p:sp>
        <p:sp>
          <p:nvSpPr>
            <p:cNvPr id="47" name="object 47"/>
            <p:cNvSpPr/>
            <p:nvPr/>
          </p:nvSpPr>
          <p:spPr>
            <a:xfrm>
              <a:off x="1378077" y="3883533"/>
              <a:ext cx="1085850" cy="1064895"/>
            </a:xfrm>
            <a:custGeom>
              <a:avLst/>
              <a:gdLst/>
              <a:ahLst/>
              <a:cxnLst/>
              <a:rect l="l" t="t" r="r" b="b"/>
              <a:pathLst>
                <a:path w="1085850" h="1064895">
                  <a:moveTo>
                    <a:pt x="0" y="532257"/>
                  </a:moveTo>
                  <a:lnTo>
                    <a:pt x="2218" y="483803"/>
                  </a:lnTo>
                  <a:lnTo>
                    <a:pt x="8747" y="436570"/>
                  </a:lnTo>
                  <a:lnTo>
                    <a:pt x="19393" y="390745"/>
                  </a:lnTo>
                  <a:lnTo>
                    <a:pt x="33967" y="346516"/>
                  </a:lnTo>
                  <a:lnTo>
                    <a:pt x="52274" y="304070"/>
                  </a:lnTo>
                  <a:lnTo>
                    <a:pt x="74125" y="263595"/>
                  </a:lnTo>
                  <a:lnTo>
                    <a:pt x="99327" y="225279"/>
                  </a:lnTo>
                  <a:lnTo>
                    <a:pt x="127689" y="189311"/>
                  </a:lnTo>
                  <a:lnTo>
                    <a:pt x="159019" y="155876"/>
                  </a:lnTo>
                  <a:lnTo>
                    <a:pt x="193126" y="125164"/>
                  </a:lnTo>
                  <a:lnTo>
                    <a:pt x="229817" y="97362"/>
                  </a:lnTo>
                  <a:lnTo>
                    <a:pt x="268901" y="72658"/>
                  </a:lnTo>
                  <a:lnTo>
                    <a:pt x="310186" y="51239"/>
                  </a:lnTo>
                  <a:lnTo>
                    <a:pt x="353481" y="33293"/>
                  </a:lnTo>
                  <a:lnTo>
                    <a:pt x="398594" y="19009"/>
                  </a:lnTo>
                  <a:lnTo>
                    <a:pt x="445334" y="8573"/>
                  </a:lnTo>
                  <a:lnTo>
                    <a:pt x="493508" y="2174"/>
                  </a:lnTo>
                  <a:lnTo>
                    <a:pt x="542924" y="0"/>
                  </a:lnTo>
                  <a:lnTo>
                    <a:pt x="592341" y="2174"/>
                  </a:lnTo>
                  <a:lnTo>
                    <a:pt x="640515" y="8573"/>
                  </a:lnTo>
                  <a:lnTo>
                    <a:pt x="687255" y="19009"/>
                  </a:lnTo>
                  <a:lnTo>
                    <a:pt x="732368" y="33293"/>
                  </a:lnTo>
                  <a:lnTo>
                    <a:pt x="775663" y="51239"/>
                  </a:lnTo>
                  <a:lnTo>
                    <a:pt x="816948" y="72658"/>
                  </a:lnTo>
                  <a:lnTo>
                    <a:pt x="856032" y="97362"/>
                  </a:lnTo>
                  <a:lnTo>
                    <a:pt x="892723" y="125164"/>
                  </a:lnTo>
                  <a:lnTo>
                    <a:pt x="926830" y="155876"/>
                  </a:lnTo>
                  <a:lnTo>
                    <a:pt x="958160" y="189311"/>
                  </a:lnTo>
                  <a:lnTo>
                    <a:pt x="986522" y="225279"/>
                  </a:lnTo>
                  <a:lnTo>
                    <a:pt x="1011724" y="263595"/>
                  </a:lnTo>
                  <a:lnTo>
                    <a:pt x="1033575" y="304070"/>
                  </a:lnTo>
                  <a:lnTo>
                    <a:pt x="1051882" y="346516"/>
                  </a:lnTo>
                  <a:lnTo>
                    <a:pt x="1066456" y="390745"/>
                  </a:lnTo>
                  <a:lnTo>
                    <a:pt x="1077102" y="436570"/>
                  </a:lnTo>
                  <a:lnTo>
                    <a:pt x="1083631" y="483803"/>
                  </a:lnTo>
                  <a:lnTo>
                    <a:pt x="1085849" y="532257"/>
                  </a:lnTo>
                  <a:lnTo>
                    <a:pt x="1083631" y="580710"/>
                  </a:lnTo>
                  <a:lnTo>
                    <a:pt x="1077102" y="627943"/>
                  </a:lnTo>
                  <a:lnTo>
                    <a:pt x="1066456" y="673768"/>
                  </a:lnTo>
                  <a:lnTo>
                    <a:pt x="1051882" y="717997"/>
                  </a:lnTo>
                  <a:lnTo>
                    <a:pt x="1033575" y="760443"/>
                  </a:lnTo>
                  <a:lnTo>
                    <a:pt x="1011724" y="800918"/>
                  </a:lnTo>
                  <a:lnTo>
                    <a:pt x="986522" y="839234"/>
                  </a:lnTo>
                  <a:lnTo>
                    <a:pt x="958160" y="875202"/>
                  </a:lnTo>
                  <a:lnTo>
                    <a:pt x="926830" y="908637"/>
                  </a:lnTo>
                  <a:lnTo>
                    <a:pt x="892723" y="939349"/>
                  </a:lnTo>
                  <a:lnTo>
                    <a:pt x="856032" y="967151"/>
                  </a:lnTo>
                  <a:lnTo>
                    <a:pt x="816948" y="991855"/>
                  </a:lnTo>
                  <a:lnTo>
                    <a:pt x="775663" y="1013274"/>
                  </a:lnTo>
                  <a:lnTo>
                    <a:pt x="732368" y="1031220"/>
                  </a:lnTo>
                  <a:lnTo>
                    <a:pt x="687255" y="1045504"/>
                  </a:lnTo>
                  <a:lnTo>
                    <a:pt x="640515" y="1055940"/>
                  </a:lnTo>
                  <a:lnTo>
                    <a:pt x="592341" y="1062339"/>
                  </a:lnTo>
                  <a:lnTo>
                    <a:pt x="542924" y="1064514"/>
                  </a:lnTo>
                  <a:lnTo>
                    <a:pt x="493508" y="1062339"/>
                  </a:lnTo>
                  <a:lnTo>
                    <a:pt x="445334" y="1055940"/>
                  </a:lnTo>
                  <a:lnTo>
                    <a:pt x="398594" y="1045504"/>
                  </a:lnTo>
                  <a:lnTo>
                    <a:pt x="353481" y="1031220"/>
                  </a:lnTo>
                  <a:lnTo>
                    <a:pt x="310186" y="1013274"/>
                  </a:lnTo>
                  <a:lnTo>
                    <a:pt x="268901" y="991855"/>
                  </a:lnTo>
                  <a:lnTo>
                    <a:pt x="229817" y="967151"/>
                  </a:lnTo>
                  <a:lnTo>
                    <a:pt x="193126" y="939349"/>
                  </a:lnTo>
                  <a:lnTo>
                    <a:pt x="159019" y="908637"/>
                  </a:lnTo>
                  <a:lnTo>
                    <a:pt x="127689" y="875202"/>
                  </a:lnTo>
                  <a:lnTo>
                    <a:pt x="99327" y="839234"/>
                  </a:lnTo>
                  <a:lnTo>
                    <a:pt x="74125" y="800918"/>
                  </a:lnTo>
                  <a:lnTo>
                    <a:pt x="52274" y="760443"/>
                  </a:lnTo>
                  <a:lnTo>
                    <a:pt x="33967" y="717997"/>
                  </a:lnTo>
                  <a:lnTo>
                    <a:pt x="19393" y="673768"/>
                  </a:lnTo>
                  <a:lnTo>
                    <a:pt x="8747" y="627943"/>
                  </a:lnTo>
                  <a:lnTo>
                    <a:pt x="2218" y="580710"/>
                  </a:lnTo>
                  <a:lnTo>
                    <a:pt x="0" y="532257"/>
                  </a:lnTo>
                  <a:close/>
                </a:path>
              </a:pathLst>
            </a:custGeom>
            <a:ln w="12699">
              <a:solidFill>
                <a:srgbClr val="EA5B50"/>
              </a:solidFill>
            </a:ln>
          </p:spPr>
          <p:txBody>
            <a:bodyPr wrap="square" lIns="0" tIns="0" rIns="0" bIns="0" rtlCol="0"/>
            <a:lstStyle/>
            <a:p>
              <a:endParaRPr/>
            </a:p>
          </p:txBody>
        </p:sp>
        <p:sp>
          <p:nvSpPr>
            <p:cNvPr id="48" name="object 48"/>
            <p:cNvSpPr/>
            <p:nvPr/>
          </p:nvSpPr>
          <p:spPr>
            <a:xfrm>
              <a:off x="1746784" y="4486267"/>
              <a:ext cx="155575" cy="90805"/>
            </a:xfrm>
            <a:custGeom>
              <a:avLst/>
              <a:gdLst/>
              <a:ahLst/>
              <a:cxnLst/>
              <a:rect l="l" t="t" r="r" b="b"/>
              <a:pathLst>
                <a:path w="155575" h="90804">
                  <a:moveTo>
                    <a:pt x="13108" y="0"/>
                  </a:moveTo>
                  <a:lnTo>
                    <a:pt x="0" y="31545"/>
                  </a:lnTo>
                  <a:lnTo>
                    <a:pt x="142319" y="90352"/>
                  </a:lnTo>
                  <a:lnTo>
                    <a:pt x="155427" y="58807"/>
                  </a:lnTo>
                  <a:lnTo>
                    <a:pt x="13108" y="0"/>
                  </a:lnTo>
                  <a:close/>
                </a:path>
              </a:pathLst>
            </a:custGeom>
            <a:solidFill>
              <a:srgbClr val="FFFFFF"/>
            </a:solidFill>
          </p:spPr>
          <p:txBody>
            <a:bodyPr wrap="square" lIns="0" tIns="0" rIns="0" bIns="0" rtlCol="0"/>
            <a:lstStyle/>
            <a:p>
              <a:endParaRPr/>
            </a:p>
          </p:txBody>
        </p:sp>
        <p:pic>
          <p:nvPicPr>
            <p:cNvPr id="49" name="object 49"/>
            <p:cNvPicPr/>
            <p:nvPr/>
          </p:nvPicPr>
          <p:blipFill>
            <a:blip r:embed="rId11" cstate="print"/>
            <a:stretch>
              <a:fillRect/>
            </a:stretch>
          </p:blipFill>
          <p:spPr>
            <a:xfrm>
              <a:off x="1949481" y="4312734"/>
              <a:ext cx="68464" cy="68297"/>
            </a:xfrm>
            <a:prstGeom prst="rect">
              <a:avLst/>
            </a:prstGeom>
          </p:spPr>
        </p:pic>
        <p:sp>
          <p:nvSpPr>
            <p:cNvPr id="50" name="object 50"/>
            <p:cNvSpPr/>
            <p:nvPr/>
          </p:nvSpPr>
          <p:spPr>
            <a:xfrm>
              <a:off x="1684183" y="4015639"/>
              <a:ext cx="479425" cy="724535"/>
            </a:xfrm>
            <a:custGeom>
              <a:avLst/>
              <a:gdLst/>
              <a:ahLst/>
              <a:cxnLst/>
              <a:rect l="l" t="t" r="r" b="b"/>
              <a:pathLst>
                <a:path w="479425" h="724535">
                  <a:moveTo>
                    <a:pt x="479248" y="655655"/>
                  </a:moveTo>
                  <a:lnTo>
                    <a:pt x="0" y="655655"/>
                  </a:lnTo>
                  <a:lnTo>
                    <a:pt x="0" y="723953"/>
                  </a:lnTo>
                  <a:lnTo>
                    <a:pt x="479248" y="723953"/>
                  </a:lnTo>
                  <a:lnTo>
                    <a:pt x="479248" y="655655"/>
                  </a:lnTo>
                  <a:close/>
                </a:path>
                <a:path w="479425" h="724535">
                  <a:moveTo>
                    <a:pt x="414034" y="399541"/>
                  </a:moveTo>
                  <a:lnTo>
                    <a:pt x="361147" y="399541"/>
                  </a:lnTo>
                  <a:lnTo>
                    <a:pt x="364022" y="411867"/>
                  </a:lnTo>
                  <a:lnTo>
                    <a:pt x="366175" y="424513"/>
                  </a:lnTo>
                  <a:lnTo>
                    <a:pt x="367526" y="437479"/>
                  </a:lnTo>
                  <a:lnTo>
                    <a:pt x="367994" y="450765"/>
                  </a:lnTo>
                  <a:lnTo>
                    <a:pt x="362544" y="497597"/>
                  </a:lnTo>
                  <a:lnTo>
                    <a:pt x="347035" y="540666"/>
                  </a:lnTo>
                  <a:lnTo>
                    <a:pt x="322724" y="578717"/>
                  </a:lnTo>
                  <a:lnTo>
                    <a:pt x="290867" y="610496"/>
                  </a:lnTo>
                  <a:lnTo>
                    <a:pt x="252723" y="634748"/>
                  </a:lnTo>
                  <a:lnTo>
                    <a:pt x="209548" y="650219"/>
                  </a:lnTo>
                  <a:lnTo>
                    <a:pt x="162602" y="655655"/>
                  </a:lnTo>
                  <a:lnTo>
                    <a:pt x="316646" y="655655"/>
                  </a:lnTo>
                  <a:lnTo>
                    <a:pt x="351316" y="624349"/>
                  </a:lnTo>
                  <a:lnTo>
                    <a:pt x="379783" y="587346"/>
                  </a:lnTo>
                  <a:lnTo>
                    <a:pt x="401185" y="545507"/>
                  </a:lnTo>
                  <a:lnTo>
                    <a:pt x="414659" y="499693"/>
                  </a:lnTo>
                  <a:lnTo>
                    <a:pt x="419342" y="450765"/>
                  </a:lnTo>
                  <a:lnTo>
                    <a:pt x="414275" y="400327"/>
                  </a:lnTo>
                  <a:lnTo>
                    <a:pt x="414034" y="399541"/>
                  </a:lnTo>
                  <a:close/>
                </a:path>
                <a:path w="479425" h="724535">
                  <a:moveTo>
                    <a:pt x="284125" y="36710"/>
                  </a:moveTo>
                  <a:lnTo>
                    <a:pt x="139495" y="384174"/>
                  </a:lnTo>
                  <a:lnTo>
                    <a:pt x="136112" y="397327"/>
                  </a:lnTo>
                  <a:lnTo>
                    <a:pt x="136179" y="410640"/>
                  </a:lnTo>
                  <a:lnTo>
                    <a:pt x="139615" y="423312"/>
                  </a:lnTo>
                  <a:lnTo>
                    <a:pt x="146341" y="434544"/>
                  </a:lnTo>
                  <a:lnTo>
                    <a:pt x="136928" y="456741"/>
                  </a:lnTo>
                  <a:lnTo>
                    <a:pt x="183997" y="476376"/>
                  </a:lnTo>
                  <a:lnTo>
                    <a:pt x="193410" y="454180"/>
                  </a:lnTo>
                  <a:lnTo>
                    <a:pt x="206328" y="450698"/>
                  </a:lnTo>
                  <a:lnTo>
                    <a:pt x="217801" y="444255"/>
                  </a:lnTo>
                  <a:lnTo>
                    <a:pt x="227348" y="435091"/>
                  </a:lnTo>
                  <a:lnTo>
                    <a:pt x="234489" y="423446"/>
                  </a:lnTo>
                  <a:lnTo>
                    <a:pt x="243903" y="399541"/>
                  </a:lnTo>
                  <a:lnTo>
                    <a:pt x="414034" y="399541"/>
                  </a:lnTo>
                  <a:lnTo>
                    <a:pt x="408779" y="382467"/>
                  </a:lnTo>
                  <a:lnTo>
                    <a:pt x="299530" y="382467"/>
                  </a:lnTo>
                  <a:lnTo>
                    <a:pt x="279592" y="378425"/>
                  </a:lnTo>
                  <a:lnTo>
                    <a:pt x="263265" y="367420"/>
                  </a:lnTo>
                  <a:lnTo>
                    <a:pt x="252233" y="351133"/>
                  </a:lnTo>
                  <a:lnTo>
                    <a:pt x="248182" y="331244"/>
                  </a:lnTo>
                  <a:lnTo>
                    <a:pt x="252233" y="311355"/>
                  </a:lnTo>
                  <a:lnTo>
                    <a:pt x="263265" y="295067"/>
                  </a:lnTo>
                  <a:lnTo>
                    <a:pt x="279592" y="284062"/>
                  </a:lnTo>
                  <a:lnTo>
                    <a:pt x="299530" y="280020"/>
                  </a:lnTo>
                  <a:lnTo>
                    <a:pt x="352347" y="280020"/>
                  </a:lnTo>
                  <a:lnTo>
                    <a:pt x="346496" y="272781"/>
                  </a:lnTo>
                  <a:lnTo>
                    <a:pt x="309799" y="241603"/>
                  </a:lnTo>
                  <a:lnTo>
                    <a:pt x="379119" y="75127"/>
                  </a:lnTo>
                  <a:lnTo>
                    <a:pt x="355157" y="65736"/>
                  </a:lnTo>
                  <a:lnTo>
                    <a:pt x="363176" y="46101"/>
                  </a:lnTo>
                  <a:lnTo>
                    <a:pt x="308088" y="46100"/>
                  </a:lnTo>
                  <a:lnTo>
                    <a:pt x="284125" y="36710"/>
                  </a:lnTo>
                  <a:close/>
                </a:path>
                <a:path w="479425" h="724535">
                  <a:moveTo>
                    <a:pt x="352347" y="280020"/>
                  </a:moveTo>
                  <a:lnTo>
                    <a:pt x="299530" y="280020"/>
                  </a:lnTo>
                  <a:lnTo>
                    <a:pt x="319467" y="284062"/>
                  </a:lnTo>
                  <a:lnTo>
                    <a:pt x="335794" y="295067"/>
                  </a:lnTo>
                  <a:lnTo>
                    <a:pt x="346826" y="311355"/>
                  </a:lnTo>
                  <a:lnTo>
                    <a:pt x="350878" y="331244"/>
                  </a:lnTo>
                  <a:lnTo>
                    <a:pt x="346826" y="351133"/>
                  </a:lnTo>
                  <a:lnTo>
                    <a:pt x="335794" y="367420"/>
                  </a:lnTo>
                  <a:lnTo>
                    <a:pt x="319467" y="378425"/>
                  </a:lnTo>
                  <a:lnTo>
                    <a:pt x="299530" y="382467"/>
                  </a:lnTo>
                  <a:lnTo>
                    <a:pt x="408779" y="382467"/>
                  </a:lnTo>
                  <a:lnTo>
                    <a:pt x="399761" y="353167"/>
                  </a:lnTo>
                  <a:lnTo>
                    <a:pt x="376825" y="310310"/>
                  </a:lnTo>
                  <a:lnTo>
                    <a:pt x="352347" y="280020"/>
                  </a:lnTo>
                  <a:close/>
                </a:path>
                <a:path w="479425" h="724535">
                  <a:moveTo>
                    <a:pt x="326915" y="0"/>
                  </a:moveTo>
                  <a:lnTo>
                    <a:pt x="308088" y="46100"/>
                  </a:lnTo>
                  <a:lnTo>
                    <a:pt x="363176" y="46101"/>
                  </a:lnTo>
                  <a:lnTo>
                    <a:pt x="373984" y="19635"/>
                  </a:lnTo>
                  <a:lnTo>
                    <a:pt x="326915" y="0"/>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272975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the mouth open&#10;&#10;Description automatically generated with medium confidence">
            <a:extLst>
              <a:ext uri="{FF2B5EF4-FFF2-40B4-BE49-F238E27FC236}">
                <a16:creationId xmlns:a16="http://schemas.microsoft.com/office/drawing/2014/main" id="{CBC15BB6-CE2B-3B18-9FA8-0F064A49901D}"/>
              </a:ext>
            </a:extLst>
          </p:cNvPr>
          <p:cNvPicPr>
            <a:picLocks noChangeAspect="1"/>
          </p:cNvPicPr>
          <p:nvPr/>
        </p:nvPicPr>
        <p:blipFill rotWithShape="1">
          <a:blip r:embed="rId3">
            <a:extLst>
              <a:ext uri="{28A0092B-C50C-407E-A947-70E740481C1C}">
                <a14:useLocalDpi xmlns:a14="http://schemas.microsoft.com/office/drawing/2010/main" val="0"/>
              </a:ext>
            </a:extLst>
          </a:blip>
          <a:srcRect l="36590" t="10303" r="556"/>
          <a:stretch/>
        </p:blipFill>
        <p:spPr>
          <a:xfrm>
            <a:off x="0" y="-47288"/>
            <a:ext cx="12192000" cy="6959470"/>
          </a:xfrm>
          <a:prstGeom prst="rect">
            <a:avLst/>
          </a:prstGeom>
        </p:spPr>
      </p:pic>
      <p:sp>
        <p:nvSpPr>
          <p:cNvPr id="14" name="Rectangle 13">
            <a:extLst>
              <a:ext uri="{FF2B5EF4-FFF2-40B4-BE49-F238E27FC236}">
                <a16:creationId xmlns:a16="http://schemas.microsoft.com/office/drawing/2014/main" id="{3972502F-10BE-4072-8C2C-54165E8565F1}"/>
              </a:ext>
            </a:extLst>
          </p:cNvPr>
          <p:cNvSpPr/>
          <p:nvPr/>
        </p:nvSpPr>
        <p:spPr>
          <a:xfrm>
            <a:off x="4619624" y="0"/>
            <a:ext cx="7572376" cy="6858000"/>
          </a:xfrm>
          <a:prstGeom prst="rect">
            <a:avLst/>
          </a:prstGeom>
          <a:solidFill>
            <a:srgbClr val="1F3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latin typeface="Calibri" panose="020F0502020204030204"/>
            </a:endParaRPr>
          </a:p>
        </p:txBody>
      </p:sp>
      <p:sp>
        <p:nvSpPr>
          <p:cNvPr id="7" name="Rectangle 6">
            <a:extLst>
              <a:ext uri="{FF2B5EF4-FFF2-40B4-BE49-F238E27FC236}">
                <a16:creationId xmlns:a16="http://schemas.microsoft.com/office/drawing/2014/main" id="{2435A57A-50FC-40E6-BEA7-155A461636DB}"/>
              </a:ext>
            </a:extLst>
          </p:cNvPr>
          <p:cNvSpPr>
            <a:spLocks noGrp="1" noRot="1" noMove="1" noResize="1" noEditPoints="1" noAdjustHandles="1" noChangeArrowheads="1" noChangeShapeType="1"/>
          </p:cNvSpPr>
          <p:nvPr/>
        </p:nvSpPr>
        <p:spPr>
          <a:xfrm>
            <a:off x="4613608" y="0"/>
            <a:ext cx="7578392" cy="6858000"/>
          </a:xfrm>
          <a:prstGeom prst="rect">
            <a:avLst/>
          </a:prstGeom>
          <a:solidFill>
            <a:srgbClr val="6698A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latin typeface="Calibri" panose="020F0502020204030204"/>
            </a:endParaRPr>
          </a:p>
        </p:txBody>
      </p:sp>
      <p:sp>
        <p:nvSpPr>
          <p:cNvPr id="45" name="TextBox 44">
            <a:extLst>
              <a:ext uri="{FF2B5EF4-FFF2-40B4-BE49-F238E27FC236}">
                <a16:creationId xmlns:a16="http://schemas.microsoft.com/office/drawing/2014/main" id="{6AC5364A-AD92-4084-968D-AA171B64AE32}"/>
              </a:ext>
            </a:extLst>
          </p:cNvPr>
          <p:cNvSpPr txBox="1"/>
          <p:nvPr/>
        </p:nvSpPr>
        <p:spPr>
          <a:xfrm>
            <a:off x="5063026" y="3753661"/>
            <a:ext cx="6636879" cy="1477328"/>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a:solidFill>
                  <a:schemeClr val="bg1"/>
                </a:solidFill>
                <a:latin typeface="Calibri" panose="020F0502020204030204"/>
              </a:rPr>
              <a:t>OUR MISSION</a:t>
            </a:r>
            <a:endParaRPr lang="en-US" sz="1800" b="1" i="0" u="none" strike="noStrike" kern="1200" cap="none" spc="0" normalizeH="0" baseline="0" noProof="0">
              <a:ln>
                <a:noFill/>
              </a:ln>
              <a:solidFill>
                <a:schemeClr val="bg1"/>
              </a:solidFill>
              <a:effectLst/>
              <a:uLnTx/>
              <a:uFillTx/>
              <a:latin typeface="Calibri" panose="020F0502020204030204"/>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chemeClr val="bg1"/>
              </a:solidFill>
              <a:effectLst/>
              <a:uLnTx/>
              <a:uFillTx/>
              <a:latin typeface="Calibri" panose="020F0502020204030204"/>
              <a:cs typeface="Calibri"/>
            </a:endParaRPr>
          </a:p>
          <a:p>
            <a:pPr fontAlgn="base">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Elevation Community Land Trust partners with Colorado communities to create</a:t>
            </a:r>
            <a:r>
              <a:rPr lang="en-US">
                <a:solidFill>
                  <a:schemeClr val="bg1"/>
                </a:solidFill>
                <a:latin typeface="Calibri" panose="020F0502020204030204"/>
              </a:rPr>
              <a:t> equitable opportunity</a:t>
            </a: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 for families through permanently affordable homeownership.​</a:t>
            </a:r>
            <a:endParaRPr lang="en-US" sz="1800" b="0" i="0" u="none" strike="noStrike" kern="1200" cap="none" spc="0" normalizeH="0" baseline="0" noProof="0">
              <a:ln>
                <a:noFill/>
              </a:ln>
              <a:solidFill>
                <a:schemeClr val="bg1"/>
              </a:solidFill>
              <a:effectLst/>
              <a:uLnTx/>
              <a:uFillTx/>
              <a:latin typeface="Calibri" panose="020F0502020204030204"/>
              <a:cs typeface="Calibri"/>
            </a:endParaRPr>
          </a:p>
        </p:txBody>
      </p:sp>
      <p:sp>
        <p:nvSpPr>
          <p:cNvPr id="3" name="Rectangle 2">
            <a:extLst>
              <a:ext uri="{FF2B5EF4-FFF2-40B4-BE49-F238E27FC236}">
                <a16:creationId xmlns:a16="http://schemas.microsoft.com/office/drawing/2014/main" id="{5CAF11A0-6849-A261-F4B4-56859E66FC15}"/>
              </a:ext>
            </a:extLst>
          </p:cNvPr>
          <p:cNvSpPr>
            <a:spLocks noGrp="1" noRot="1" noMove="1" noResize="1" noEditPoints="1" noAdjustHandles="1" noChangeArrowheads="1" noChangeShapeType="1"/>
          </p:cNvSpPr>
          <p:nvPr/>
        </p:nvSpPr>
        <p:spPr>
          <a:xfrm rot="5400000">
            <a:off x="7781866" y="-3209528"/>
            <a:ext cx="1253913" cy="7578393"/>
          </a:xfrm>
          <a:prstGeom prst="rect">
            <a:avLst/>
          </a:prstGeom>
          <a:solidFill>
            <a:srgbClr val="EB5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latin typeface="Calibri" panose="020F0502020204030204"/>
            </a:endParaRPr>
          </a:p>
        </p:txBody>
      </p:sp>
      <p:sp>
        <p:nvSpPr>
          <p:cNvPr id="47" name="TextBox 46">
            <a:extLst>
              <a:ext uri="{FF2B5EF4-FFF2-40B4-BE49-F238E27FC236}">
                <a16:creationId xmlns:a16="http://schemas.microsoft.com/office/drawing/2014/main" id="{3995BD58-366A-483D-9C35-D32B66A30E1B}"/>
              </a:ext>
            </a:extLst>
          </p:cNvPr>
          <p:cNvSpPr txBox="1"/>
          <p:nvPr/>
        </p:nvSpPr>
        <p:spPr>
          <a:xfrm>
            <a:off x="5063027" y="5380186"/>
            <a:ext cx="6636879" cy="1200329"/>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WHAT WE DO​</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Elevation makes homeownership more accessible for Colorado families through the community land trust model.​</a:t>
            </a:r>
          </a:p>
        </p:txBody>
      </p:sp>
      <p:pic>
        <p:nvPicPr>
          <p:cNvPr id="6" name="Picture 5" descr="A picture containing text, clipart&#10;&#10;Description automatically generated">
            <a:extLst>
              <a:ext uri="{FF2B5EF4-FFF2-40B4-BE49-F238E27FC236}">
                <a16:creationId xmlns:a16="http://schemas.microsoft.com/office/drawing/2014/main" id="{6FF338FF-A41F-4F22-AEFB-D00B0E7B453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5046028" y="90619"/>
            <a:ext cx="3718660" cy="852571"/>
          </a:xfrm>
          <a:prstGeom prst="rect">
            <a:avLst/>
          </a:prstGeom>
        </p:spPr>
      </p:pic>
      <p:sp>
        <p:nvSpPr>
          <p:cNvPr id="15" name="TextBox 14">
            <a:extLst>
              <a:ext uri="{FF2B5EF4-FFF2-40B4-BE49-F238E27FC236}">
                <a16:creationId xmlns:a16="http://schemas.microsoft.com/office/drawing/2014/main" id="{0A314EDB-F2D2-441F-A908-80CFF8F6970A}"/>
              </a:ext>
            </a:extLst>
          </p:cNvPr>
          <p:cNvSpPr txBox="1"/>
          <p:nvPr/>
        </p:nvSpPr>
        <p:spPr>
          <a:xfrm>
            <a:off x="5046028" y="2140204"/>
            <a:ext cx="6094428" cy="1477328"/>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a:solidFill>
                  <a:prstClr val="white"/>
                </a:solidFill>
                <a:latin typeface="Calibri" panose="020F0502020204030204"/>
              </a:rPr>
              <a:t>OUR FOUNDING</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Elevation Community Land Trust </a:t>
            </a:r>
            <a:r>
              <a:rPr lang="en-US">
                <a:solidFill>
                  <a:prstClr val="white"/>
                </a:solidFill>
                <a:latin typeface="Calibri" panose="020F0502020204030204"/>
              </a:rPr>
              <a:t>was founded in 2017 by a collective of private foundations who recognized the value of permanently affordable homeownership for Colorado.</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40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858770" cy="6858000"/>
            <a:chOff x="0" y="0"/>
            <a:chExt cx="2858770" cy="6858000"/>
          </a:xfrm>
        </p:grpSpPr>
        <p:sp>
          <p:nvSpPr>
            <p:cNvPr id="3" name="object 3"/>
            <p:cNvSpPr/>
            <p:nvPr/>
          </p:nvSpPr>
          <p:spPr>
            <a:xfrm>
              <a:off x="0" y="0"/>
              <a:ext cx="2858770" cy="6855459"/>
            </a:xfrm>
            <a:custGeom>
              <a:avLst/>
              <a:gdLst/>
              <a:ahLst/>
              <a:cxnLst/>
              <a:rect l="l" t="t" r="r" b="b"/>
              <a:pathLst>
                <a:path w="2858770" h="6855459">
                  <a:moveTo>
                    <a:pt x="0" y="0"/>
                  </a:moveTo>
                  <a:lnTo>
                    <a:pt x="0" y="6854951"/>
                  </a:lnTo>
                  <a:lnTo>
                    <a:pt x="2858262" y="6854951"/>
                  </a:lnTo>
                  <a:lnTo>
                    <a:pt x="2858262" y="0"/>
                  </a:lnTo>
                  <a:lnTo>
                    <a:pt x="0" y="0"/>
                  </a:lnTo>
                  <a:close/>
                </a:path>
              </a:pathLst>
            </a:custGeom>
            <a:solidFill>
              <a:srgbClr val="0D7077"/>
            </a:solidFill>
          </p:spPr>
          <p:txBody>
            <a:bodyPr wrap="square" lIns="0" tIns="0" rIns="0" bIns="0" rtlCol="0"/>
            <a:lstStyle/>
            <a:p>
              <a:endParaRPr/>
            </a:p>
          </p:txBody>
        </p:sp>
        <p:pic>
          <p:nvPicPr>
            <p:cNvPr id="4" name="object 4"/>
            <p:cNvPicPr/>
            <p:nvPr/>
          </p:nvPicPr>
          <p:blipFill>
            <a:blip r:embed="rId2" cstate="print"/>
            <a:stretch>
              <a:fillRect/>
            </a:stretch>
          </p:blipFill>
          <p:spPr>
            <a:xfrm>
              <a:off x="115530" y="0"/>
              <a:ext cx="2691677" cy="6857999"/>
            </a:xfrm>
            <a:prstGeom prst="rect">
              <a:avLst/>
            </a:prstGeom>
          </p:spPr>
        </p:pic>
      </p:grpSp>
      <p:sp>
        <p:nvSpPr>
          <p:cNvPr id="5" name="object 5"/>
          <p:cNvSpPr txBox="1">
            <a:spLocks noGrp="1"/>
          </p:cNvSpPr>
          <p:nvPr>
            <p:ph type="title"/>
          </p:nvPr>
        </p:nvSpPr>
        <p:spPr>
          <a:xfrm>
            <a:off x="258318" y="432257"/>
            <a:ext cx="2421255" cy="1804597"/>
          </a:xfrm>
          <a:prstGeom prst="rect">
            <a:avLst/>
          </a:prstGeom>
        </p:spPr>
        <p:txBody>
          <a:bodyPr vert="horz" wrap="square" lIns="0" tIns="12065" rIns="0" bIns="0" rtlCol="0">
            <a:spAutoFit/>
          </a:bodyPr>
          <a:lstStyle/>
          <a:p>
            <a:pPr marL="12700" marR="5080" algn="l">
              <a:lnSpc>
                <a:spcPct val="106100"/>
              </a:lnSpc>
              <a:spcBef>
                <a:spcPts val="95"/>
              </a:spcBef>
            </a:pPr>
            <a:r>
              <a:rPr sz="2800" b="0" spc="720" dirty="0">
                <a:solidFill>
                  <a:schemeClr val="tx1"/>
                </a:solidFill>
              </a:rPr>
              <a:t>WHER</a:t>
            </a:r>
            <a:r>
              <a:rPr lang="en-US" sz="2800" b="0" spc="720" dirty="0">
                <a:solidFill>
                  <a:schemeClr val="tx1"/>
                </a:solidFill>
              </a:rPr>
              <a:t>E</a:t>
            </a:r>
            <a:br>
              <a:rPr lang="en-US" sz="2800" b="0" spc="720" dirty="0">
                <a:solidFill>
                  <a:schemeClr val="tx1"/>
                </a:solidFill>
              </a:rPr>
            </a:br>
            <a:r>
              <a:rPr sz="2800" b="0" spc="905" dirty="0">
                <a:solidFill>
                  <a:schemeClr val="tx1"/>
                </a:solidFill>
              </a:rPr>
              <a:t>WE</a:t>
            </a:r>
            <a:r>
              <a:rPr lang="en-US" sz="2800" b="0" spc="10" dirty="0">
                <a:solidFill>
                  <a:schemeClr val="tx1"/>
                </a:solidFill>
              </a:rPr>
              <a:t> </a:t>
            </a:r>
            <a:br>
              <a:rPr lang="en-US" sz="2800" b="0" spc="10" dirty="0">
                <a:solidFill>
                  <a:schemeClr val="tx1"/>
                </a:solidFill>
              </a:rPr>
            </a:br>
            <a:r>
              <a:rPr sz="2800" b="0" spc="459" dirty="0">
                <a:solidFill>
                  <a:schemeClr val="tx1"/>
                </a:solidFill>
              </a:rPr>
              <a:t>ARE </a:t>
            </a:r>
            <a:r>
              <a:rPr sz="2800" b="0" spc="340" dirty="0">
                <a:solidFill>
                  <a:schemeClr val="tx1"/>
                </a:solidFill>
              </a:rPr>
              <a:t>TODAY</a:t>
            </a:r>
            <a:endParaRPr sz="2800" b="0" dirty="0">
              <a:solidFill>
                <a:schemeClr val="tx1"/>
              </a:solidFill>
            </a:endParaRPr>
          </a:p>
        </p:txBody>
      </p:sp>
      <p:grpSp>
        <p:nvGrpSpPr>
          <p:cNvPr id="6" name="object 6"/>
          <p:cNvGrpSpPr/>
          <p:nvPr/>
        </p:nvGrpSpPr>
        <p:grpSpPr>
          <a:xfrm>
            <a:off x="3710304" y="3824604"/>
            <a:ext cx="1776730" cy="598170"/>
            <a:chOff x="3710304" y="3824604"/>
            <a:chExt cx="1776730" cy="598170"/>
          </a:xfrm>
        </p:grpSpPr>
        <p:sp>
          <p:nvSpPr>
            <p:cNvPr id="7" name="object 7"/>
            <p:cNvSpPr/>
            <p:nvPr/>
          </p:nvSpPr>
          <p:spPr>
            <a:xfrm>
              <a:off x="3716654" y="3830954"/>
              <a:ext cx="1764030" cy="585470"/>
            </a:xfrm>
            <a:custGeom>
              <a:avLst/>
              <a:gdLst/>
              <a:ahLst/>
              <a:cxnLst/>
              <a:rect l="l" t="t" r="r" b="b"/>
              <a:pathLst>
                <a:path w="1764029" h="585470">
                  <a:moveTo>
                    <a:pt x="1764029" y="0"/>
                  </a:moveTo>
                  <a:lnTo>
                    <a:pt x="0" y="0"/>
                  </a:lnTo>
                  <a:lnTo>
                    <a:pt x="0" y="585216"/>
                  </a:lnTo>
                  <a:lnTo>
                    <a:pt x="1764029" y="585216"/>
                  </a:lnTo>
                  <a:lnTo>
                    <a:pt x="1764029" y="0"/>
                  </a:lnTo>
                  <a:close/>
                </a:path>
              </a:pathLst>
            </a:custGeom>
            <a:solidFill>
              <a:srgbClr val="E7E6E6"/>
            </a:solidFill>
          </p:spPr>
          <p:txBody>
            <a:bodyPr wrap="square" lIns="0" tIns="0" rIns="0" bIns="0" rtlCol="0"/>
            <a:lstStyle/>
            <a:p>
              <a:endParaRPr/>
            </a:p>
          </p:txBody>
        </p:sp>
        <p:sp>
          <p:nvSpPr>
            <p:cNvPr id="8" name="object 8"/>
            <p:cNvSpPr/>
            <p:nvPr/>
          </p:nvSpPr>
          <p:spPr>
            <a:xfrm>
              <a:off x="3716654" y="3830954"/>
              <a:ext cx="1764030" cy="585470"/>
            </a:xfrm>
            <a:custGeom>
              <a:avLst/>
              <a:gdLst/>
              <a:ahLst/>
              <a:cxnLst/>
              <a:rect l="l" t="t" r="r" b="b"/>
              <a:pathLst>
                <a:path w="1764029" h="585470">
                  <a:moveTo>
                    <a:pt x="0" y="585216"/>
                  </a:moveTo>
                  <a:lnTo>
                    <a:pt x="1764029" y="585216"/>
                  </a:lnTo>
                  <a:lnTo>
                    <a:pt x="1764029" y="0"/>
                  </a:lnTo>
                  <a:lnTo>
                    <a:pt x="0" y="0"/>
                  </a:lnTo>
                  <a:lnTo>
                    <a:pt x="0" y="585216"/>
                  </a:lnTo>
                  <a:close/>
                </a:path>
              </a:pathLst>
            </a:custGeom>
            <a:ln w="12699">
              <a:solidFill>
                <a:srgbClr val="E7E6E6"/>
              </a:solidFill>
            </a:ln>
          </p:spPr>
          <p:txBody>
            <a:bodyPr wrap="square" lIns="0" tIns="0" rIns="0" bIns="0" rtlCol="0"/>
            <a:lstStyle/>
            <a:p>
              <a:endParaRPr/>
            </a:p>
          </p:txBody>
        </p:sp>
      </p:grpSp>
      <p:sp>
        <p:nvSpPr>
          <p:cNvPr id="9" name="object 9"/>
          <p:cNvSpPr txBox="1"/>
          <p:nvPr/>
        </p:nvSpPr>
        <p:spPr>
          <a:xfrm>
            <a:off x="4041140" y="3822192"/>
            <a:ext cx="1114425" cy="574040"/>
          </a:xfrm>
          <a:prstGeom prst="rect">
            <a:avLst/>
          </a:prstGeom>
        </p:spPr>
        <p:txBody>
          <a:bodyPr vert="horz" wrap="square" lIns="0" tIns="12700" rIns="0" bIns="0" rtlCol="0">
            <a:spAutoFit/>
          </a:bodyPr>
          <a:lstStyle/>
          <a:p>
            <a:pPr algn="ctr">
              <a:lnSpc>
                <a:spcPct val="100000"/>
              </a:lnSpc>
              <a:spcBef>
                <a:spcPts val="100"/>
              </a:spcBef>
            </a:pPr>
            <a:r>
              <a:rPr sz="1800" spc="-10" dirty="0">
                <a:solidFill>
                  <a:srgbClr val="008080"/>
                </a:solidFill>
                <a:latin typeface="Calibri"/>
                <a:cs typeface="Calibri"/>
              </a:rPr>
              <a:t>BIPOC</a:t>
            </a:r>
            <a:endParaRPr sz="1800">
              <a:latin typeface="Calibri"/>
              <a:cs typeface="Calibri"/>
            </a:endParaRPr>
          </a:p>
          <a:p>
            <a:pPr algn="ctr">
              <a:lnSpc>
                <a:spcPct val="100000"/>
              </a:lnSpc>
            </a:pPr>
            <a:r>
              <a:rPr sz="1800" spc="-10" dirty="0">
                <a:solidFill>
                  <a:srgbClr val="008080"/>
                </a:solidFill>
                <a:latin typeface="Calibri"/>
                <a:cs typeface="Calibri"/>
              </a:rPr>
              <a:t>Households</a:t>
            </a:r>
            <a:endParaRPr sz="1800">
              <a:latin typeface="Calibri"/>
              <a:cs typeface="Calibri"/>
            </a:endParaRPr>
          </a:p>
        </p:txBody>
      </p:sp>
      <p:sp>
        <p:nvSpPr>
          <p:cNvPr id="10" name="object 10"/>
          <p:cNvSpPr txBox="1"/>
          <p:nvPr/>
        </p:nvSpPr>
        <p:spPr>
          <a:xfrm>
            <a:off x="8062848" y="5891910"/>
            <a:ext cx="1776730" cy="597535"/>
          </a:xfrm>
          <a:prstGeom prst="rect">
            <a:avLst/>
          </a:prstGeom>
          <a:solidFill>
            <a:srgbClr val="E7E6E6"/>
          </a:solidFill>
        </p:spPr>
        <p:txBody>
          <a:bodyPr vert="horz" wrap="square" lIns="0" tIns="10160" rIns="0" bIns="0" rtlCol="0">
            <a:spAutoFit/>
          </a:bodyPr>
          <a:lstStyle/>
          <a:p>
            <a:pPr marL="695325" marR="248920" indent="-439420">
              <a:lnSpc>
                <a:spcPct val="100000"/>
              </a:lnSpc>
              <a:spcBef>
                <a:spcPts val="80"/>
              </a:spcBef>
            </a:pPr>
            <a:r>
              <a:rPr sz="1800" spc="-10" dirty="0">
                <a:solidFill>
                  <a:srgbClr val="008080"/>
                </a:solidFill>
                <a:latin typeface="Calibri"/>
                <a:cs typeface="Calibri"/>
              </a:rPr>
              <a:t>Average</a:t>
            </a:r>
            <a:r>
              <a:rPr sz="1800" spc="-85" dirty="0">
                <a:solidFill>
                  <a:srgbClr val="008080"/>
                </a:solidFill>
                <a:latin typeface="Calibri"/>
                <a:cs typeface="Calibri"/>
              </a:rPr>
              <a:t> </a:t>
            </a:r>
            <a:r>
              <a:rPr sz="1800" spc="-20" dirty="0">
                <a:solidFill>
                  <a:srgbClr val="008080"/>
                </a:solidFill>
                <a:latin typeface="Calibri"/>
                <a:cs typeface="Calibri"/>
              </a:rPr>
              <a:t>2023 </a:t>
            </a:r>
            <a:r>
              <a:rPr sz="1800" spc="-25" dirty="0">
                <a:solidFill>
                  <a:srgbClr val="008080"/>
                </a:solidFill>
                <a:latin typeface="Calibri"/>
                <a:cs typeface="Calibri"/>
              </a:rPr>
              <a:t>AMI</a:t>
            </a:r>
            <a:endParaRPr sz="1800">
              <a:latin typeface="Calibri"/>
              <a:cs typeface="Calibri"/>
            </a:endParaRPr>
          </a:p>
        </p:txBody>
      </p:sp>
      <p:sp>
        <p:nvSpPr>
          <p:cNvPr id="11" name="object 11"/>
          <p:cNvSpPr txBox="1"/>
          <p:nvPr/>
        </p:nvSpPr>
        <p:spPr>
          <a:xfrm>
            <a:off x="9941941" y="3605910"/>
            <a:ext cx="1703705" cy="659765"/>
          </a:xfrm>
          <a:prstGeom prst="rect">
            <a:avLst/>
          </a:prstGeom>
          <a:solidFill>
            <a:srgbClr val="E7E6E6"/>
          </a:solidFill>
        </p:spPr>
        <p:txBody>
          <a:bodyPr vert="horz" wrap="square" lIns="0" tIns="177800" rIns="0" bIns="0" rtlCol="0">
            <a:spAutoFit/>
          </a:bodyPr>
          <a:lstStyle/>
          <a:p>
            <a:pPr marL="257175">
              <a:lnSpc>
                <a:spcPct val="100000"/>
              </a:lnSpc>
              <a:spcBef>
                <a:spcPts val="1400"/>
              </a:spcBef>
            </a:pPr>
            <a:r>
              <a:rPr sz="1800" spc="-10" dirty="0">
                <a:solidFill>
                  <a:srgbClr val="008080"/>
                </a:solidFill>
                <a:latin typeface="Calibri"/>
                <a:cs typeface="Calibri"/>
              </a:rPr>
              <a:t>Homeowners</a:t>
            </a:r>
            <a:endParaRPr sz="1800">
              <a:latin typeface="Calibri"/>
              <a:cs typeface="Calibri"/>
            </a:endParaRPr>
          </a:p>
        </p:txBody>
      </p:sp>
      <p:sp>
        <p:nvSpPr>
          <p:cNvPr id="12" name="object 12"/>
          <p:cNvSpPr txBox="1"/>
          <p:nvPr/>
        </p:nvSpPr>
        <p:spPr>
          <a:xfrm>
            <a:off x="5338698" y="5891910"/>
            <a:ext cx="1776730" cy="597535"/>
          </a:xfrm>
          <a:prstGeom prst="rect">
            <a:avLst/>
          </a:prstGeom>
          <a:solidFill>
            <a:srgbClr val="E7E6E6"/>
          </a:solidFill>
        </p:spPr>
        <p:txBody>
          <a:bodyPr vert="horz" wrap="square" lIns="0" tIns="10160" rIns="0" bIns="0" rtlCol="0">
            <a:spAutoFit/>
          </a:bodyPr>
          <a:lstStyle/>
          <a:p>
            <a:pPr marL="350520" marR="268605" indent="-78105">
              <a:lnSpc>
                <a:spcPct val="100000"/>
              </a:lnSpc>
              <a:spcBef>
                <a:spcPts val="80"/>
              </a:spcBef>
            </a:pPr>
            <a:r>
              <a:rPr sz="1800" dirty="0">
                <a:solidFill>
                  <a:srgbClr val="008080"/>
                </a:solidFill>
                <a:latin typeface="Calibri"/>
                <a:cs typeface="Calibri"/>
              </a:rPr>
              <a:t>2023</a:t>
            </a:r>
            <a:r>
              <a:rPr sz="1800" spc="-40" dirty="0">
                <a:solidFill>
                  <a:srgbClr val="008080"/>
                </a:solidFill>
                <a:latin typeface="Calibri"/>
                <a:cs typeface="Calibri"/>
              </a:rPr>
              <a:t> </a:t>
            </a:r>
            <a:r>
              <a:rPr sz="1800" spc="-10" dirty="0">
                <a:solidFill>
                  <a:srgbClr val="008080"/>
                </a:solidFill>
                <a:latin typeface="Calibri"/>
                <a:cs typeface="Calibri"/>
              </a:rPr>
              <a:t>Median </a:t>
            </a:r>
            <a:r>
              <a:rPr sz="1800" dirty="0">
                <a:solidFill>
                  <a:srgbClr val="008080"/>
                </a:solidFill>
                <a:latin typeface="Calibri"/>
                <a:cs typeface="Calibri"/>
              </a:rPr>
              <a:t>Home</a:t>
            </a:r>
            <a:r>
              <a:rPr sz="1800" spc="-35" dirty="0">
                <a:solidFill>
                  <a:srgbClr val="008080"/>
                </a:solidFill>
                <a:latin typeface="Calibri"/>
                <a:cs typeface="Calibri"/>
              </a:rPr>
              <a:t> </a:t>
            </a:r>
            <a:r>
              <a:rPr sz="1800" spc="-10" dirty="0">
                <a:solidFill>
                  <a:srgbClr val="008080"/>
                </a:solidFill>
                <a:latin typeface="Calibri"/>
                <a:cs typeface="Calibri"/>
              </a:rPr>
              <a:t>Price</a:t>
            </a:r>
            <a:endParaRPr sz="1800">
              <a:latin typeface="Calibri"/>
              <a:cs typeface="Calibri"/>
            </a:endParaRPr>
          </a:p>
        </p:txBody>
      </p:sp>
      <p:sp>
        <p:nvSpPr>
          <p:cNvPr id="13" name="object 13"/>
          <p:cNvSpPr txBox="1"/>
          <p:nvPr/>
        </p:nvSpPr>
        <p:spPr>
          <a:xfrm>
            <a:off x="6705727" y="1904364"/>
            <a:ext cx="1776730" cy="425116"/>
          </a:xfrm>
          <a:prstGeom prst="rect">
            <a:avLst/>
          </a:prstGeom>
          <a:solidFill>
            <a:srgbClr val="E7E6E6"/>
          </a:solidFill>
        </p:spPr>
        <p:txBody>
          <a:bodyPr vert="horz" wrap="square" lIns="0" tIns="146685" rIns="0" bIns="0" rtlCol="0">
            <a:spAutoFit/>
          </a:bodyPr>
          <a:lstStyle/>
          <a:p>
            <a:pPr marL="563880">
              <a:lnSpc>
                <a:spcPct val="100000"/>
              </a:lnSpc>
              <a:spcBef>
                <a:spcPts val="1155"/>
              </a:spcBef>
            </a:pPr>
            <a:r>
              <a:rPr sz="1800" spc="-10" dirty="0">
                <a:solidFill>
                  <a:srgbClr val="008080"/>
                </a:solidFill>
                <a:latin typeface="Calibri"/>
                <a:cs typeface="Calibri"/>
              </a:rPr>
              <a:t>Home</a:t>
            </a:r>
            <a:r>
              <a:rPr lang="en-US" sz="1800" spc="-10" dirty="0">
                <a:solidFill>
                  <a:srgbClr val="008080"/>
                </a:solidFill>
                <a:latin typeface="Calibri"/>
                <a:cs typeface="Calibri"/>
              </a:rPr>
              <a:t>s </a:t>
            </a:r>
            <a:endParaRPr sz="1800" dirty="0">
              <a:latin typeface="Calibri"/>
              <a:cs typeface="Calibri"/>
            </a:endParaRPr>
          </a:p>
        </p:txBody>
      </p:sp>
      <p:sp>
        <p:nvSpPr>
          <p:cNvPr id="14" name="object 14"/>
          <p:cNvSpPr/>
          <p:nvPr/>
        </p:nvSpPr>
        <p:spPr>
          <a:xfrm>
            <a:off x="10187864" y="1918677"/>
            <a:ext cx="1214755" cy="1482725"/>
          </a:xfrm>
          <a:custGeom>
            <a:avLst/>
            <a:gdLst/>
            <a:ahLst/>
            <a:cxnLst/>
            <a:rect l="l" t="t" r="r" b="b"/>
            <a:pathLst>
              <a:path w="1214754" h="1482725">
                <a:moveTo>
                  <a:pt x="891806" y="427545"/>
                </a:moveTo>
                <a:lnTo>
                  <a:pt x="882015" y="374764"/>
                </a:lnTo>
                <a:lnTo>
                  <a:pt x="843673" y="330835"/>
                </a:lnTo>
                <a:lnTo>
                  <a:pt x="824636" y="313372"/>
                </a:lnTo>
                <a:lnTo>
                  <a:pt x="796658" y="266865"/>
                </a:lnTo>
                <a:lnTo>
                  <a:pt x="783844" y="227164"/>
                </a:lnTo>
                <a:lnTo>
                  <a:pt x="743191" y="260883"/>
                </a:lnTo>
                <a:lnTo>
                  <a:pt x="700786" y="292087"/>
                </a:lnTo>
                <a:lnTo>
                  <a:pt x="656742" y="320662"/>
                </a:lnTo>
                <a:lnTo>
                  <a:pt x="611174" y="346557"/>
                </a:lnTo>
                <a:lnTo>
                  <a:pt x="562419" y="367144"/>
                </a:lnTo>
                <a:lnTo>
                  <a:pt x="512457" y="383997"/>
                </a:lnTo>
                <a:lnTo>
                  <a:pt x="461479" y="397052"/>
                </a:lnTo>
                <a:lnTo>
                  <a:pt x="360730" y="416102"/>
                </a:lnTo>
                <a:lnTo>
                  <a:pt x="341439" y="421538"/>
                </a:lnTo>
                <a:lnTo>
                  <a:pt x="330733" y="427151"/>
                </a:lnTo>
                <a:lnTo>
                  <a:pt x="325158" y="442569"/>
                </a:lnTo>
                <a:lnTo>
                  <a:pt x="324396" y="462622"/>
                </a:lnTo>
                <a:lnTo>
                  <a:pt x="326809" y="482892"/>
                </a:lnTo>
                <a:lnTo>
                  <a:pt x="346684" y="550786"/>
                </a:lnTo>
                <a:lnTo>
                  <a:pt x="369633" y="598106"/>
                </a:lnTo>
                <a:lnTo>
                  <a:pt x="398741" y="640181"/>
                </a:lnTo>
                <a:lnTo>
                  <a:pt x="433171" y="676262"/>
                </a:lnTo>
                <a:lnTo>
                  <a:pt x="472071" y="705637"/>
                </a:lnTo>
                <a:lnTo>
                  <a:pt x="514604" y="727532"/>
                </a:lnTo>
                <a:lnTo>
                  <a:pt x="559930" y="741210"/>
                </a:lnTo>
                <a:lnTo>
                  <a:pt x="607187" y="745947"/>
                </a:lnTo>
                <a:lnTo>
                  <a:pt x="652043" y="741603"/>
                </a:lnTo>
                <a:lnTo>
                  <a:pt x="695083" y="729107"/>
                </a:lnTo>
                <a:lnTo>
                  <a:pt x="735609" y="709206"/>
                </a:lnTo>
                <a:lnTo>
                  <a:pt x="772947" y="682701"/>
                </a:lnTo>
                <a:lnTo>
                  <a:pt x="806424" y="650328"/>
                </a:lnTo>
                <a:lnTo>
                  <a:pt x="835342" y="612863"/>
                </a:lnTo>
                <a:lnTo>
                  <a:pt x="859028" y="571093"/>
                </a:lnTo>
                <a:lnTo>
                  <a:pt x="876782" y="525767"/>
                </a:lnTo>
                <a:lnTo>
                  <a:pt x="887945" y="477659"/>
                </a:lnTo>
                <a:lnTo>
                  <a:pt x="891806" y="427545"/>
                </a:lnTo>
                <a:close/>
              </a:path>
              <a:path w="1214754" h="1482725">
                <a:moveTo>
                  <a:pt x="1003757" y="820166"/>
                </a:moveTo>
                <a:lnTo>
                  <a:pt x="954697" y="748550"/>
                </a:lnTo>
                <a:lnTo>
                  <a:pt x="931849" y="678281"/>
                </a:lnTo>
                <a:lnTo>
                  <a:pt x="928954" y="646696"/>
                </a:lnTo>
                <a:lnTo>
                  <a:pt x="932205" y="606907"/>
                </a:lnTo>
                <a:lnTo>
                  <a:pt x="939812" y="560819"/>
                </a:lnTo>
                <a:lnTo>
                  <a:pt x="971257" y="403428"/>
                </a:lnTo>
                <a:lnTo>
                  <a:pt x="978725" y="350862"/>
                </a:lnTo>
                <a:lnTo>
                  <a:pt x="981748" y="301383"/>
                </a:lnTo>
                <a:lnTo>
                  <a:pt x="976680" y="235521"/>
                </a:lnTo>
                <a:lnTo>
                  <a:pt x="961644" y="186690"/>
                </a:lnTo>
                <a:lnTo>
                  <a:pt x="936929" y="151028"/>
                </a:lnTo>
                <a:lnTo>
                  <a:pt x="902817" y="124675"/>
                </a:lnTo>
                <a:lnTo>
                  <a:pt x="874864" y="116992"/>
                </a:lnTo>
                <a:lnTo>
                  <a:pt x="842403" y="117335"/>
                </a:lnTo>
                <a:lnTo>
                  <a:pt x="804341" y="123278"/>
                </a:lnTo>
                <a:lnTo>
                  <a:pt x="796937" y="111671"/>
                </a:lnTo>
                <a:lnTo>
                  <a:pt x="724293" y="47472"/>
                </a:lnTo>
                <a:lnTo>
                  <a:pt x="650074" y="14033"/>
                </a:lnTo>
                <a:lnTo>
                  <a:pt x="600824" y="3568"/>
                </a:lnTo>
                <a:lnTo>
                  <a:pt x="551116" y="0"/>
                </a:lnTo>
                <a:lnTo>
                  <a:pt x="501599" y="3213"/>
                </a:lnTo>
                <a:lnTo>
                  <a:pt x="452894" y="13157"/>
                </a:lnTo>
                <a:lnTo>
                  <a:pt x="405663" y="29718"/>
                </a:lnTo>
                <a:lnTo>
                  <a:pt x="360514" y="52844"/>
                </a:lnTo>
                <a:lnTo>
                  <a:pt x="306768" y="99695"/>
                </a:lnTo>
                <a:lnTo>
                  <a:pt x="271030" y="166979"/>
                </a:lnTo>
                <a:lnTo>
                  <a:pt x="259727" y="213906"/>
                </a:lnTo>
                <a:lnTo>
                  <a:pt x="252704" y="272681"/>
                </a:lnTo>
                <a:lnTo>
                  <a:pt x="249897" y="345567"/>
                </a:lnTo>
                <a:lnTo>
                  <a:pt x="250342" y="409232"/>
                </a:lnTo>
                <a:lnTo>
                  <a:pt x="263055" y="675157"/>
                </a:lnTo>
                <a:lnTo>
                  <a:pt x="263004" y="712787"/>
                </a:lnTo>
                <a:lnTo>
                  <a:pt x="255104" y="773112"/>
                </a:lnTo>
                <a:lnTo>
                  <a:pt x="233921" y="828675"/>
                </a:lnTo>
                <a:lnTo>
                  <a:pt x="218401" y="853998"/>
                </a:lnTo>
                <a:lnTo>
                  <a:pt x="237185" y="855840"/>
                </a:lnTo>
                <a:lnTo>
                  <a:pt x="283273" y="857250"/>
                </a:lnTo>
                <a:lnTo>
                  <a:pt x="341274" y="852068"/>
                </a:lnTo>
                <a:lnTo>
                  <a:pt x="395808" y="834097"/>
                </a:lnTo>
                <a:lnTo>
                  <a:pt x="442506" y="798474"/>
                </a:lnTo>
                <a:lnTo>
                  <a:pt x="486511" y="759269"/>
                </a:lnTo>
                <a:lnTo>
                  <a:pt x="446443" y="736219"/>
                </a:lnTo>
                <a:lnTo>
                  <a:pt x="409968" y="708190"/>
                </a:lnTo>
                <a:lnTo>
                  <a:pt x="377444" y="675652"/>
                </a:lnTo>
                <a:lnTo>
                  <a:pt x="349237" y="639064"/>
                </a:lnTo>
                <a:lnTo>
                  <a:pt x="325716" y="598906"/>
                </a:lnTo>
                <a:lnTo>
                  <a:pt x="307213" y="555650"/>
                </a:lnTo>
                <a:lnTo>
                  <a:pt x="290512" y="493903"/>
                </a:lnTo>
                <a:lnTo>
                  <a:pt x="286994" y="465759"/>
                </a:lnTo>
                <a:lnTo>
                  <a:pt x="288874" y="432828"/>
                </a:lnTo>
                <a:lnTo>
                  <a:pt x="315861" y="390144"/>
                </a:lnTo>
                <a:lnTo>
                  <a:pt x="403974" y="367055"/>
                </a:lnTo>
                <a:lnTo>
                  <a:pt x="453034" y="358381"/>
                </a:lnTo>
                <a:lnTo>
                  <a:pt x="501319" y="346075"/>
                </a:lnTo>
                <a:lnTo>
                  <a:pt x="548665" y="330174"/>
                </a:lnTo>
                <a:lnTo>
                  <a:pt x="594855" y="310743"/>
                </a:lnTo>
                <a:lnTo>
                  <a:pt x="635203" y="287997"/>
                </a:lnTo>
                <a:lnTo>
                  <a:pt x="674268" y="263042"/>
                </a:lnTo>
                <a:lnTo>
                  <a:pt x="712000" y="235915"/>
                </a:lnTo>
                <a:lnTo>
                  <a:pt x="748296" y="206692"/>
                </a:lnTo>
                <a:lnTo>
                  <a:pt x="783082" y="175425"/>
                </a:lnTo>
                <a:lnTo>
                  <a:pt x="789393" y="171094"/>
                </a:lnTo>
                <a:lnTo>
                  <a:pt x="796544" y="169684"/>
                </a:lnTo>
                <a:lnTo>
                  <a:pt x="803668" y="171196"/>
                </a:lnTo>
                <a:lnTo>
                  <a:pt x="812685" y="178600"/>
                </a:lnTo>
                <a:lnTo>
                  <a:pt x="819708" y="210832"/>
                </a:lnTo>
                <a:lnTo>
                  <a:pt x="826579" y="234442"/>
                </a:lnTo>
                <a:lnTo>
                  <a:pt x="835698" y="257187"/>
                </a:lnTo>
                <a:lnTo>
                  <a:pt x="847026" y="278904"/>
                </a:lnTo>
                <a:lnTo>
                  <a:pt x="859904" y="293217"/>
                </a:lnTo>
                <a:lnTo>
                  <a:pt x="892619" y="318604"/>
                </a:lnTo>
                <a:lnTo>
                  <a:pt x="906995" y="336016"/>
                </a:lnTo>
                <a:lnTo>
                  <a:pt x="916139" y="357517"/>
                </a:lnTo>
                <a:lnTo>
                  <a:pt x="923010" y="379895"/>
                </a:lnTo>
                <a:lnTo>
                  <a:pt x="927569" y="402894"/>
                </a:lnTo>
                <a:lnTo>
                  <a:pt x="929754" y="426351"/>
                </a:lnTo>
                <a:lnTo>
                  <a:pt x="926388" y="474141"/>
                </a:lnTo>
                <a:lnTo>
                  <a:pt x="917321" y="520407"/>
                </a:lnTo>
                <a:lnTo>
                  <a:pt x="902855" y="564654"/>
                </a:lnTo>
                <a:lnTo>
                  <a:pt x="883285" y="606412"/>
                </a:lnTo>
                <a:lnTo>
                  <a:pt x="858926" y="645198"/>
                </a:lnTo>
                <a:lnTo>
                  <a:pt x="830072" y="680542"/>
                </a:lnTo>
                <a:lnTo>
                  <a:pt x="797013" y="711949"/>
                </a:lnTo>
                <a:lnTo>
                  <a:pt x="760069" y="738949"/>
                </a:lnTo>
                <a:lnTo>
                  <a:pt x="719518" y="761060"/>
                </a:lnTo>
                <a:lnTo>
                  <a:pt x="784047" y="816889"/>
                </a:lnTo>
                <a:lnTo>
                  <a:pt x="809269" y="836688"/>
                </a:lnTo>
                <a:lnTo>
                  <a:pt x="863676" y="852322"/>
                </a:lnTo>
                <a:lnTo>
                  <a:pt x="927862" y="844613"/>
                </a:lnTo>
                <a:lnTo>
                  <a:pt x="981379" y="828814"/>
                </a:lnTo>
                <a:lnTo>
                  <a:pt x="1003757" y="820166"/>
                </a:lnTo>
                <a:close/>
              </a:path>
              <a:path w="1214754" h="1482725">
                <a:moveTo>
                  <a:pt x="1214386" y="1163828"/>
                </a:moveTo>
                <a:lnTo>
                  <a:pt x="1197673" y="1092987"/>
                </a:lnTo>
                <a:lnTo>
                  <a:pt x="1153668" y="1036472"/>
                </a:lnTo>
                <a:lnTo>
                  <a:pt x="1116558" y="1007211"/>
                </a:lnTo>
                <a:lnTo>
                  <a:pt x="1077048" y="980732"/>
                </a:lnTo>
                <a:lnTo>
                  <a:pt x="1035570" y="956894"/>
                </a:lnTo>
                <a:lnTo>
                  <a:pt x="992479" y="935570"/>
                </a:lnTo>
                <a:lnTo>
                  <a:pt x="903135" y="899883"/>
                </a:lnTo>
                <a:lnTo>
                  <a:pt x="808583" y="871118"/>
                </a:lnTo>
                <a:lnTo>
                  <a:pt x="758863" y="860056"/>
                </a:lnTo>
                <a:lnTo>
                  <a:pt x="708647" y="852081"/>
                </a:lnTo>
                <a:lnTo>
                  <a:pt x="658037" y="847204"/>
                </a:lnTo>
                <a:lnTo>
                  <a:pt x="607187" y="845439"/>
                </a:lnTo>
                <a:lnTo>
                  <a:pt x="556387" y="847775"/>
                </a:lnTo>
                <a:lnTo>
                  <a:pt x="505841" y="852944"/>
                </a:lnTo>
                <a:lnTo>
                  <a:pt x="455637" y="860920"/>
                </a:lnTo>
                <a:lnTo>
                  <a:pt x="405904" y="871689"/>
                </a:lnTo>
                <a:lnTo>
                  <a:pt x="356730" y="885240"/>
                </a:lnTo>
                <a:lnTo>
                  <a:pt x="267335" y="917587"/>
                </a:lnTo>
                <a:lnTo>
                  <a:pt x="181495" y="958786"/>
                </a:lnTo>
                <a:lnTo>
                  <a:pt x="99822" y="1008507"/>
                </a:lnTo>
                <a:lnTo>
                  <a:pt x="60718" y="1036472"/>
                </a:lnTo>
                <a:lnTo>
                  <a:pt x="16687" y="1092987"/>
                </a:lnTo>
                <a:lnTo>
                  <a:pt x="0" y="1163828"/>
                </a:lnTo>
                <a:lnTo>
                  <a:pt x="0" y="1482217"/>
                </a:lnTo>
                <a:lnTo>
                  <a:pt x="1214386" y="1482217"/>
                </a:lnTo>
                <a:lnTo>
                  <a:pt x="1214386" y="1163828"/>
                </a:lnTo>
                <a:close/>
              </a:path>
            </a:pathLst>
          </a:custGeom>
          <a:solidFill>
            <a:srgbClr val="EA5B50"/>
          </a:solidFill>
        </p:spPr>
        <p:txBody>
          <a:bodyPr wrap="square" lIns="0" tIns="0" rIns="0" bIns="0" rtlCol="0"/>
          <a:lstStyle/>
          <a:p>
            <a:endParaRPr/>
          </a:p>
        </p:txBody>
      </p:sp>
      <p:sp>
        <p:nvSpPr>
          <p:cNvPr id="15" name="object 15"/>
          <p:cNvSpPr txBox="1"/>
          <p:nvPr/>
        </p:nvSpPr>
        <p:spPr>
          <a:xfrm>
            <a:off x="10421873" y="2904489"/>
            <a:ext cx="673100" cy="452755"/>
          </a:xfrm>
          <a:prstGeom prst="rect">
            <a:avLst/>
          </a:prstGeom>
        </p:spPr>
        <p:txBody>
          <a:bodyPr vert="horz" wrap="square" lIns="0" tIns="12700" rIns="0" bIns="0" rtlCol="0">
            <a:spAutoFit/>
          </a:bodyPr>
          <a:lstStyle/>
          <a:p>
            <a:pPr marL="12700">
              <a:lnSpc>
                <a:spcPct val="100000"/>
              </a:lnSpc>
              <a:spcBef>
                <a:spcPts val="100"/>
              </a:spcBef>
            </a:pPr>
            <a:r>
              <a:rPr sz="2800" b="1" spc="245" dirty="0">
                <a:solidFill>
                  <a:srgbClr val="FFFFFF"/>
                </a:solidFill>
                <a:latin typeface="Calibri"/>
                <a:cs typeface="Calibri"/>
              </a:rPr>
              <a:t>229</a:t>
            </a:r>
            <a:endParaRPr sz="2800">
              <a:latin typeface="Calibri"/>
              <a:cs typeface="Calibri"/>
            </a:endParaRPr>
          </a:p>
        </p:txBody>
      </p:sp>
      <p:sp>
        <p:nvSpPr>
          <p:cNvPr id="16" name="object 16"/>
          <p:cNvSpPr/>
          <p:nvPr/>
        </p:nvSpPr>
        <p:spPr>
          <a:xfrm>
            <a:off x="8341454" y="4559191"/>
            <a:ext cx="1306830" cy="1093470"/>
          </a:xfrm>
          <a:custGeom>
            <a:avLst/>
            <a:gdLst/>
            <a:ahLst/>
            <a:cxnLst/>
            <a:rect l="l" t="t" r="r" b="b"/>
            <a:pathLst>
              <a:path w="1306829" h="1093470">
                <a:moveTo>
                  <a:pt x="1088623" y="0"/>
                </a:moveTo>
                <a:lnTo>
                  <a:pt x="145160" y="0"/>
                </a:lnTo>
                <a:lnTo>
                  <a:pt x="99408" y="7464"/>
                </a:lnTo>
                <a:lnTo>
                  <a:pt x="59576" y="28225"/>
                </a:lnTo>
                <a:lnTo>
                  <a:pt x="28104" y="59834"/>
                </a:lnTo>
                <a:lnTo>
                  <a:pt x="7432" y="99840"/>
                </a:lnTo>
                <a:lnTo>
                  <a:pt x="0" y="145794"/>
                </a:lnTo>
                <a:lnTo>
                  <a:pt x="0" y="947666"/>
                </a:lnTo>
                <a:lnTo>
                  <a:pt x="7433" y="993621"/>
                </a:lnTo>
                <a:lnTo>
                  <a:pt x="28105" y="1033627"/>
                </a:lnTo>
                <a:lnTo>
                  <a:pt x="59577" y="1065235"/>
                </a:lnTo>
                <a:lnTo>
                  <a:pt x="99408" y="1085996"/>
                </a:lnTo>
                <a:lnTo>
                  <a:pt x="145160" y="1093461"/>
                </a:lnTo>
                <a:lnTo>
                  <a:pt x="1161198" y="1093461"/>
                </a:lnTo>
                <a:lnTo>
                  <a:pt x="1189377" y="1087709"/>
                </a:lnTo>
                <a:lnTo>
                  <a:pt x="1212453" y="1072047"/>
                </a:lnTo>
                <a:lnTo>
                  <a:pt x="1228046" y="1048868"/>
                </a:lnTo>
                <a:lnTo>
                  <a:pt x="1233772" y="1020563"/>
                </a:lnTo>
                <a:lnTo>
                  <a:pt x="1233772" y="820096"/>
                </a:lnTo>
                <a:lnTo>
                  <a:pt x="1270059" y="820096"/>
                </a:lnTo>
                <a:lnTo>
                  <a:pt x="1284149" y="817220"/>
                </a:lnTo>
                <a:lnTo>
                  <a:pt x="1295687" y="809389"/>
                </a:lnTo>
                <a:lnTo>
                  <a:pt x="1303483" y="797799"/>
                </a:lnTo>
                <a:lnTo>
                  <a:pt x="1306346" y="783647"/>
                </a:lnTo>
                <a:lnTo>
                  <a:pt x="1306346" y="710749"/>
                </a:lnTo>
                <a:lnTo>
                  <a:pt x="1088624" y="710749"/>
                </a:lnTo>
                <a:lnTo>
                  <a:pt x="1060445" y="704997"/>
                </a:lnTo>
                <a:lnTo>
                  <a:pt x="1037368" y="689336"/>
                </a:lnTo>
                <a:lnTo>
                  <a:pt x="1021776" y="666157"/>
                </a:lnTo>
                <a:lnTo>
                  <a:pt x="1016050" y="637852"/>
                </a:lnTo>
                <a:lnTo>
                  <a:pt x="1021776" y="609547"/>
                </a:lnTo>
                <a:lnTo>
                  <a:pt x="1037368" y="586368"/>
                </a:lnTo>
                <a:lnTo>
                  <a:pt x="1060444" y="570707"/>
                </a:lnTo>
                <a:lnTo>
                  <a:pt x="1088624" y="564955"/>
                </a:lnTo>
                <a:lnTo>
                  <a:pt x="1306346" y="564955"/>
                </a:lnTo>
                <a:lnTo>
                  <a:pt x="1306346" y="492057"/>
                </a:lnTo>
                <a:lnTo>
                  <a:pt x="1303483" y="477905"/>
                </a:lnTo>
                <a:lnTo>
                  <a:pt x="1295687" y="466315"/>
                </a:lnTo>
                <a:lnTo>
                  <a:pt x="1284148" y="458484"/>
                </a:lnTo>
                <a:lnTo>
                  <a:pt x="1270059" y="455608"/>
                </a:lnTo>
                <a:lnTo>
                  <a:pt x="1233772" y="455608"/>
                </a:lnTo>
                <a:lnTo>
                  <a:pt x="1233772" y="255140"/>
                </a:lnTo>
                <a:lnTo>
                  <a:pt x="1228045" y="226836"/>
                </a:lnTo>
                <a:lnTo>
                  <a:pt x="1212453" y="203657"/>
                </a:lnTo>
                <a:lnTo>
                  <a:pt x="1189377" y="187995"/>
                </a:lnTo>
                <a:lnTo>
                  <a:pt x="1161198" y="182243"/>
                </a:lnTo>
                <a:lnTo>
                  <a:pt x="145160" y="182243"/>
                </a:lnTo>
                <a:lnTo>
                  <a:pt x="131070" y="179367"/>
                </a:lnTo>
                <a:lnTo>
                  <a:pt x="119532" y="171536"/>
                </a:lnTo>
                <a:lnTo>
                  <a:pt x="111736" y="159947"/>
                </a:lnTo>
                <a:lnTo>
                  <a:pt x="108873" y="145794"/>
                </a:lnTo>
                <a:lnTo>
                  <a:pt x="111736" y="131642"/>
                </a:lnTo>
                <a:lnTo>
                  <a:pt x="119532" y="120052"/>
                </a:lnTo>
                <a:lnTo>
                  <a:pt x="131070" y="112222"/>
                </a:lnTo>
                <a:lnTo>
                  <a:pt x="145160" y="109346"/>
                </a:lnTo>
                <a:lnTo>
                  <a:pt x="1161198" y="109346"/>
                </a:lnTo>
                <a:lnTo>
                  <a:pt x="1161198" y="72897"/>
                </a:lnTo>
                <a:lnTo>
                  <a:pt x="1155471" y="44592"/>
                </a:lnTo>
                <a:lnTo>
                  <a:pt x="1139879" y="21413"/>
                </a:lnTo>
                <a:lnTo>
                  <a:pt x="1116803" y="5752"/>
                </a:lnTo>
                <a:lnTo>
                  <a:pt x="1088623" y="0"/>
                </a:lnTo>
                <a:close/>
              </a:path>
              <a:path w="1306829" h="1093470">
                <a:moveTo>
                  <a:pt x="1306346" y="564955"/>
                </a:moveTo>
                <a:lnTo>
                  <a:pt x="1088624" y="564955"/>
                </a:lnTo>
                <a:lnTo>
                  <a:pt x="1116803" y="570707"/>
                </a:lnTo>
                <a:lnTo>
                  <a:pt x="1139879" y="586368"/>
                </a:lnTo>
                <a:lnTo>
                  <a:pt x="1155471" y="609547"/>
                </a:lnTo>
                <a:lnTo>
                  <a:pt x="1161198" y="637852"/>
                </a:lnTo>
                <a:lnTo>
                  <a:pt x="1155471" y="666157"/>
                </a:lnTo>
                <a:lnTo>
                  <a:pt x="1139879" y="689336"/>
                </a:lnTo>
                <a:lnTo>
                  <a:pt x="1116803" y="704997"/>
                </a:lnTo>
                <a:lnTo>
                  <a:pt x="1088624" y="710749"/>
                </a:lnTo>
                <a:lnTo>
                  <a:pt x="1306346" y="710749"/>
                </a:lnTo>
                <a:lnTo>
                  <a:pt x="1306346" y="564955"/>
                </a:lnTo>
                <a:close/>
              </a:path>
            </a:pathLst>
          </a:custGeom>
          <a:solidFill>
            <a:srgbClr val="EA5B50"/>
          </a:solidFill>
        </p:spPr>
        <p:txBody>
          <a:bodyPr wrap="square" lIns="0" tIns="0" rIns="0" bIns="0" rtlCol="0"/>
          <a:lstStyle/>
          <a:p>
            <a:endParaRPr/>
          </a:p>
        </p:txBody>
      </p:sp>
      <p:sp>
        <p:nvSpPr>
          <p:cNvPr id="17" name="object 17"/>
          <p:cNvSpPr txBox="1"/>
          <p:nvPr/>
        </p:nvSpPr>
        <p:spPr>
          <a:xfrm>
            <a:off x="8559545" y="4932934"/>
            <a:ext cx="784860" cy="452755"/>
          </a:xfrm>
          <a:prstGeom prst="rect">
            <a:avLst/>
          </a:prstGeom>
        </p:spPr>
        <p:txBody>
          <a:bodyPr vert="horz" wrap="square" lIns="0" tIns="12700" rIns="0" bIns="0" rtlCol="0">
            <a:spAutoFit/>
          </a:bodyPr>
          <a:lstStyle/>
          <a:p>
            <a:pPr marL="12700">
              <a:lnSpc>
                <a:spcPct val="100000"/>
              </a:lnSpc>
              <a:spcBef>
                <a:spcPts val="100"/>
              </a:spcBef>
            </a:pPr>
            <a:r>
              <a:rPr sz="2800" b="1" spc="330" dirty="0">
                <a:solidFill>
                  <a:srgbClr val="FFFFFF"/>
                </a:solidFill>
                <a:latin typeface="Calibri"/>
                <a:cs typeface="Calibri"/>
              </a:rPr>
              <a:t>76%</a:t>
            </a:r>
            <a:endParaRPr sz="2800">
              <a:latin typeface="Calibri"/>
              <a:cs typeface="Calibri"/>
            </a:endParaRPr>
          </a:p>
        </p:txBody>
      </p:sp>
      <p:grpSp>
        <p:nvGrpSpPr>
          <p:cNvPr id="18" name="object 18"/>
          <p:cNvGrpSpPr/>
          <p:nvPr/>
        </p:nvGrpSpPr>
        <p:grpSpPr>
          <a:xfrm>
            <a:off x="3750700" y="2102691"/>
            <a:ext cx="1797050" cy="1668145"/>
            <a:chOff x="3750700" y="2102691"/>
            <a:chExt cx="1797050" cy="1668145"/>
          </a:xfrm>
        </p:grpSpPr>
        <p:sp>
          <p:nvSpPr>
            <p:cNvPr id="19" name="object 19"/>
            <p:cNvSpPr/>
            <p:nvPr/>
          </p:nvSpPr>
          <p:spPr>
            <a:xfrm>
              <a:off x="3774621" y="2463653"/>
              <a:ext cx="600075" cy="1283335"/>
            </a:xfrm>
            <a:custGeom>
              <a:avLst/>
              <a:gdLst/>
              <a:ahLst/>
              <a:cxnLst/>
              <a:rect l="l" t="t" r="r" b="b"/>
              <a:pathLst>
                <a:path w="600075" h="1283335">
                  <a:moveTo>
                    <a:pt x="325005" y="809278"/>
                  </a:moveTo>
                  <a:lnTo>
                    <a:pt x="202479" y="809278"/>
                  </a:lnTo>
                  <a:lnTo>
                    <a:pt x="202479" y="1283181"/>
                  </a:lnTo>
                  <a:lnTo>
                    <a:pt x="325005" y="1283181"/>
                  </a:lnTo>
                  <a:lnTo>
                    <a:pt x="325005" y="809278"/>
                  </a:lnTo>
                  <a:close/>
                </a:path>
                <a:path w="600075" h="1283335">
                  <a:moveTo>
                    <a:pt x="529191" y="809278"/>
                  </a:moveTo>
                  <a:lnTo>
                    <a:pt x="406679" y="809278"/>
                  </a:lnTo>
                  <a:lnTo>
                    <a:pt x="406679" y="1281093"/>
                  </a:lnTo>
                  <a:lnTo>
                    <a:pt x="529191" y="1281093"/>
                  </a:lnTo>
                  <a:lnTo>
                    <a:pt x="529191" y="809278"/>
                  </a:lnTo>
                  <a:close/>
                </a:path>
                <a:path w="600075" h="1283335">
                  <a:moveTo>
                    <a:pt x="542842" y="220545"/>
                  </a:moveTo>
                  <a:lnTo>
                    <a:pt x="202479" y="220545"/>
                  </a:lnTo>
                  <a:lnTo>
                    <a:pt x="202479" y="364597"/>
                  </a:lnTo>
                  <a:lnTo>
                    <a:pt x="85889" y="809278"/>
                  </a:lnTo>
                  <a:lnTo>
                    <a:pt x="554510" y="809278"/>
                  </a:lnTo>
                  <a:lnTo>
                    <a:pt x="600044" y="635581"/>
                  </a:lnTo>
                  <a:lnTo>
                    <a:pt x="594163" y="613034"/>
                  </a:lnTo>
                  <a:lnTo>
                    <a:pt x="573091" y="613034"/>
                  </a:lnTo>
                  <a:lnTo>
                    <a:pt x="566155" y="612983"/>
                  </a:lnTo>
                  <a:lnTo>
                    <a:pt x="527897" y="602877"/>
                  </a:lnTo>
                  <a:lnTo>
                    <a:pt x="486516" y="564599"/>
                  </a:lnTo>
                  <a:lnTo>
                    <a:pt x="472210" y="523001"/>
                  </a:lnTo>
                  <a:lnTo>
                    <a:pt x="471226" y="500989"/>
                  </a:lnTo>
                  <a:lnTo>
                    <a:pt x="474469" y="479003"/>
                  </a:lnTo>
                  <a:lnTo>
                    <a:pt x="542842" y="220545"/>
                  </a:lnTo>
                  <a:close/>
                </a:path>
                <a:path w="600075" h="1283335">
                  <a:moveTo>
                    <a:pt x="593510" y="610529"/>
                  </a:moveTo>
                  <a:lnTo>
                    <a:pt x="586772" y="612060"/>
                  </a:lnTo>
                  <a:lnTo>
                    <a:pt x="579931" y="612895"/>
                  </a:lnTo>
                  <a:lnTo>
                    <a:pt x="573091" y="613034"/>
                  </a:lnTo>
                  <a:lnTo>
                    <a:pt x="594163" y="613034"/>
                  </a:lnTo>
                  <a:lnTo>
                    <a:pt x="593510" y="610529"/>
                  </a:lnTo>
                  <a:close/>
                </a:path>
                <a:path w="600075" h="1283335">
                  <a:moveTo>
                    <a:pt x="385942" y="0"/>
                  </a:moveTo>
                  <a:lnTo>
                    <a:pt x="341250" y="0"/>
                  </a:lnTo>
                  <a:lnTo>
                    <a:pt x="296851" y="6012"/>
                  </a:lnTo>
                  <a:lnTo>
                    <a:pt x="253335" y="18037"/>
                  </a:lnTo>
                  <a:lnTo>
                    <a:pt x="214118" y="34147"/>
                  </a:lnTo>
                  <a:lnTo>
                    <a:pt x="177290" y="55003"/>
                  </a:lnTo>
                  <a:lnTo>
                    <a:pt x="143259" y="80341"/>
                  </a:lnTo>
                  <a:lnTo>
                    <a:pt x="112433" y="109896"/>
                  </a:lnTo>
                  <a:lnTo>
                    <a:pt x="93852" y="143300"/>
                  </a:lnTo>
                  <a:lnTo>
                    <a:pt x="2172" y="489859"/>
                  </a:lnTo>
                  <a:lnTo>
                    <a:pt x="0" y="515041"/>
                  </a:lnTo>
                  <a:lnTo>
                    <a:pt x="7193" y="538316"/>
                  </a:lnTo>
                  <a:lnTo>
                    <a:pt x="22399" y="557134"/>
                  </a:lnTo>
                  <a:lnTo>
                    <a:pt x="44262" y="568948"/>
                  </a:lnTo>
                  <a:lnTo>
                    <a:pt x="44524" y="569018"/>
                  </a:lnTo>
                  <a:lnTo>
                    <a:pt x="44786" y="569122"/>
                  </a:lnTo>
                  <a:lnTo>
                    <a:pt x="45051" y="569192"/>
                  </a:lnTo>
                  <a:lnTo>
                    <a:pt x="50323" y="570897"/>
                  </a:lnTo>
                  <a:lnTo>
                    <a:pt x="55860" y="571627"/>
                  </a:lnTo>
                  <a:lnTo>
                    <a:pt x="98401" y="558192"/>
                  </a:lnTo>
                  <a:lnTo>
                    <a:pt x="120804" y="525350"/>
                  </a:lnTo>
                  <a:lnTo>
                    <a:pt x="202479" y="220545"/>
                  </a:lnTo>
                  <a:lnTo>
                    <a:pt x="542842" y="220545"/>
                  </a:lnTo>
                  <a:lnTo>
                    <a:pt x="566149" y="132444"/>
                  </a:lnTo>
                  <a:lnTo>
                    <a:pt x="566149" y="130147"/>
                  </a:lnTo>
                  <a:lnTo>
                    <a:pt x="570603" y="118381"/>
                  </a:lnTo>
                  <a:lnTo>
                    <a:pt x="576026" y="107078"/>
                  </a:lnTo>
                  <a:lnTo>
                    <a:pt x="582382" y="96297"/>
                  </a:lnTo>
                  <a:lnTo>
                    <a:pt x="589630" y="86097"/>
                  </a:lnTo>
                  <a:lnTo>
                    <a:pt x="563103" y="64991"/>
                  </a:lnTo>
                  <a:lnTo>
                    <a:pt x="534844" y="46535"/>
                  </a:lnTo>
                  <a:lnTo>
                    <a:pt x="505035" y="30844"/>
                  </a:lnTo>
                  <a:lnTo>
                    <a:pt x="473856" y="18037"/>
                  </a:lnTo>
                  <a:lnTo>
                    <a:pt x="430340" y="6012"/>
                  </a:lnTo>
                  <a:lnTo>
                    <a:pt x="385942" y="0"/>
                  </a:lnTo>
                  <a:close/>
                </a:path>
              </a:pathLst>
            </a:custGeom>
            <a:solidFill>
              <a:srgbClr val="EA5B50"/>
            </a:solidFill>
          </p:spPr>
          <p:txBody>
            <a:bodyPr wrap="square" lIns="0" tIns="0" rIns="0" bIns="0" rtlCol="0"/>
            <a:lstStyle/>
            <a:p>
              <a:endParaRPr/>
            </a:p>
          </p:txBody>
        </p:sp>
        <p:sp>
          <p:nvSpPr>
            <p:cNvPr id="20" name="object 20"/>
            <p:cNvSpPr/>
            <p:nvPr/>
          </p:nvSpPr>
          <p:spPr>
            <a:xfrm>
              <a:off x="3774621" y="2463653"/>
              <a:ext cx="600075" cy="1283335"/>
            </a:xfrm>
            <a:custGeom>
              <a:avLst/>
              <a:gdLst/>
              <a:ahLst/>
              <a:cxnLst/>
              <a:rect l="l" t="t" r="r" b="b"/>
              <a:pathLst>
                <a:path w="600075" h="1283335">
                  <a:moveTo>
                    <a:pt x="557369" y="798422"/>
                  </a:moveTo>
                  <a:lnTo>
                    <a:pt x="600044" y="635581"/>
                  </a:lnTo>
                  <a:lnTo>
                    <a:pt x="593510" y="610528"/>
                  </a:lnTo>
                  <a:lnTo>
                    <a:pt x="586772" y="612059"/>
                  </a:lnTo>
                  <a:lnTo>
                    <a:pt x="579931" y="612895"/>
                  </a:lnTo>
                  <a:lnTo>
                    <a:pt x="573091" y="613034"/>
                  </a:lnTo>
                  <a:lnTo>
                    <a:pt x="566155" y="612983"/>
                  </a:lnTo>
                  <a:lnTo>
                    <a:pt x="559257" y="612368"/>
                  </a:lnTo>
                  <a:lnTo>
                    <a:pt x="511797" y="592979"/>
                  </a:lnTo>
                  <a:lnTo>
                    <a:pt x="477336" y="544413"/>
                  </a:lnTo>
                  <a:lnTo>
                    <a:pt x="471226" y="500989"/>
                  </a:lnTo>
                  <a:lnTo>
                    <a:pt x="474469" y="479003"/>
                  </a:lnTo>
                  <a:lnTo>
                    <a:pt x="566149" y="132444"/>
                  </a:lnTo>
                  <a:lnTo>
                    <a:pt x="566149" y="131191"/>
                  </a:lnTo>
                  <a:lnTo>
                    <a:pt x="582382" y="96297"/>
                  </a:lnTo>
                  <a:lnTo>
                    <a:pt x="589630" y="86097"/>
                  </a:lnTo>
                  <a:lnTo>
                    <a:pt x="563103" y="64991"/>
                  </a:lnTo>
                  <a:lnTo>
                    <a:pt x="505035" y="30844"/>
                  </a:lnTo>
                  <a:lnTo>
                    <a:pt x="430340" y="6012"/>
                  </a:lnTo>
                  <a:lnTo>
                    <a:pt x="385942" y="0"/>
                  </a:lnTo>
                  <a:lnTo>
                    <a:pt x="341250" y="0"/>
                  </a:lnTo>
                  <a:lnTo>
                    <a:pt x="296851" y="6012"/>
                  </a:lnTo>
                  <a:lnTo>
                    <a:pt x="253335" y="18037"/>
                  </a:lnTo>
                  <a:lnTo>
                    <a:pt x="214118" y="34147"/>
                  </a:lnTo>
                  <a:lnTo>
                    <a:pt x="177290" y="55003"/>
                  </a:lnTo>
                  <a:lnTo>
                    <a:pt x="143259" y="80341"/>
                  </a:lnTo>
                  <a:lnTo>
                    <a:pt x="112433" y="109896"/>
                  </a:lnTo>
                  <a:lnTo>
                    <a:pt x="93852" y="143300"/>
                  </a:lnTo>
                  <a:lnTo>
                    <a:pt x="2172" y="489859"/>
                  </a:lnTo>
                  <a:lnTo>
                    <a:pt x="0" y="515041"/>
                  </a:lnTo>
                  <a:lnTo>
                    <a:pt x="7193" y="538315"/>
                  </a:lnTo>
                  <a:lnTo>
                    <a:pt x="22399" y="557134"/>
                  </a:lnTo>
                  <a:lnTo>
                    <a:pt x="44262" y="568948"/>
                  </a:lnTo>
                  <a:lnTo>
                    <a:pt x="44524" y="569018"/>
                  </a:lnTo>
                  <a:lnTo>
                    <a:pt x="44786" y="569122"/>
                  </a:lnTo>
                  <a:lnTo>
                    <a:pt x="45051" y="569192"/>
                  </a:lnTo>
                  <a:lnTo>
                    <a:pt x="50323" y="570897"/>
                  </a:lnTo>
                  <a:lnTo>
                    <a:pt x="55860" y="571627"/>
                  </a:lnTo>
                  <a:lnTo>
                    <a:pt x="98401" y="558192"/>
                  </a:lnTo>
                  <a:lnTo>
                    <a:pt x="120804" y="525350"/>
                  </a:lnTo>
                  <a:lnTo>
                    <a:pt x="202479" y="220545"/>
                  </a:lnTo>
                  <a:lnTo>
                    <a:pt x="202479" y="364597"/>
                  </a:lnTo>
                  <a:lnTo>
                    <a:pt x="85889" y="809278"/>
                  </a:lnTo>
                  <a:lnTo>
                    <a:pt x="202479" y="809278"/>
                  </a:lnTo>
                  <a:lnTo>
                    <a:pt x="202479" y="1283181"/>
                  </a:lnTo>
                  <a:lnTo>
                    <a:pt x="325005" y="1283181"/>
                  </a:lnTo>
                  <a:lnTo>
                    <a:pt x="325005" y="809278"/>
                  </a:lnTo>
                  <a:lnTo>
                    <a:pt x="406679" y="809278"/>
                  </a:lnTo>
                  <a:lnTo>
                    <a:pt x="406679" y="1281093"/>
                  </a:lnTo>
                  <a:lnTo>
                    <a:pt x="529191" y="1281093"/>
                  </a:lnTo>
                  <a:lnTo>
                    <a:pt x="529191" y="809278"/>
                  </a:lnTo>
                  <a:lnTo>
                    <a:pt x="554510" y="809278"/>
                  </a:lnTo>
                  <a:lnTo>
                    <a:pt x="557369" y="798422"/>
                  </a:lnTo>
                  <a:close/>
                </a:path>
              </a:pathLst>
            </a:custGeom>
            <a:ln w="47835">
              <a:solidFill>
                <a:srgbClr val="EA5B50"/>
              </a:solidFill>
            </a:ln>
          </p:spPr>
          <p:txBody>
            <a:bodyPr wrap="square" lIns="0" tIns="0" rIns="0" bIns="0" rtlCol="0"/>
            <a:lstStyle/>
            <a:p>
              <a:endParaRPr/>
            </a:p>
          </p:txBody>
        </p:sp>
        <p:sp>
          <p:nvSpPr>
            <p:cNvPr id="21" name="object 21"/>
            <p:cNvSpPr/>
            <p:nvPr/>
          </p:nvSpPr>
          <p:spPr>
            <a:xfrm>
              <a:off x="4928011" y="2463653"/>
              <a:ext cx="595630" cy="1283335"/>
            </a:xfrm>
            <a:custGeom>
              <a:avLst/>
              <a:gdLst/>
              <a:ahLst/>
              <a:cxnLst/>
              <a:rect l="l" t="t" r="r" b="b"/>
              <a:pathLst>
                <a:path w="595629" h="1283335">
                  <a:moveTo>
                    <a:pt x="254506" y="0"/>
                  </a:moveTo>
                  <a:lnTo>
                    <a:pt x="209813" y="0"/>
                  </a:lnTo>
                  <a:lnTo>
                    <a:pt x="165415" y="6012"/>
                  </a:lnTo>
                  <a:lnTo>
                    <a:pt x="121899" y="18037"/>
                  </a:lnTo>
                  <a:lnTo>
                    <a:pt x="60617" y="46104"/>
                  </a:lnTo>
                  <a:lnTo>
                    <a:pt x="5921" y="85888"/>
                  </a:lnTo>
                  <a:lnTo>
                    <a:pt x="25140" y="118304"/>
                  </a:lnTo>
                  <a:lnTo>
                    <a:pt x="121695" y="479838"/>
                  </a:lnTo>
                  <a:lnTo>
                    <a:pt x="124544" y="520233"/>
                  </a:lnTo>
                  <a:lnTo>
                    <a:pt x="113170" y="557696"/>
                  </a:lnTo>
                  <a:lnTo>
                    <a:pt x="89468" y="588537"/>
                  </a:lnTo>
                  <a:lnTo>
                    <a:pt x="55334" y="609067"/>
                  </a:lnTo>
                  <a:lnTo>
                    <a:pt x="20078" y="612894"/>
                  </a:lnTo>
                  <a:lnTo>
                    <a:pt x="6533" y="610528"/>
                  </a:lnTo>
                  <a:lnTo>
                    <a:pt x="0" y="635581"/>
                  </a:lnTo>
                  <a:lnTo>
                    <a:pt x="45533" y="809278"/>
                  </a:lnTo>
                  <a:lnTo>
                    <a:pt x="71056" y="809278"/>
                  </a:lnTo>
                  <a:lnTo>
                    <a:pt x="71057" y="1283181"/>
                  </a:lnTo>
                  <a:lnTo>
                    <a:pt x="193568" y="1283181"/>
                  </a:lnTo>
                  <a:lnTo>
                    <a:pt x="193568" y="809278"/>
                  </a:lnTo>
                  <a:lnTo>
                    <a:pt x="275243" y="809278"/>
                  </a:lnTo>
                  <a:lnTo>
                    <a:pt x="275243" y="1281093"/>
                  </a:lnTo>
                  <a:lnTo>
                    <a:pt x="397755" y="1281093"/>
                  </a:lnTo>
                  <a:lnTo>
                    <a:pt x="397755" y="809278"/>
                  </a:lnTo>
                  <a:lnTo>
                    <a:pt x="514141" y="809278"/>
                  </a:lnTo>
                  <a:lnTo>
                    <a:pt x="397755" y="364805"/>
                  </a:lnTo>
                  <a:lnTo>
                    <a:pt x="397755" y="220545"/>
                  </a:lnTo>
                  <a:lnTo>
                    <a:pt x="479429" y="525350"/>
                  </a:lnTo>
                  <a:lnTo>
                    <a:pt x="488141" y="543766"/>
                  </a:lnTo>
                  <a:lnTo>
                    <a:pt x="501698" y="558166"/>
                  </a:lnTo>
                  <a:lnTo>
                    <a:pt x="518925" y="567641"/>
                  </a:lnTo>
                  <a:lnTo>
                    <a:pt x="544156" y="571628"/>
                  </a:lnTo>
                  <a:lnTo>
                    <a:pt x="554978" y="569192"/>
                  </a:lnTo>
                  <a:lnTo>
                    <a:pt x="575135" y="556038"/>
                  </a:lnTo>
                  <a:lnTo>
                    <a:pt x="588975" y="537002"/>
                  </a:lnTo>
                  <a:lnTo>
                    <a:pt x="595465" y="514228"/>
                  </a:lnTo>
                  <a:lnTo>
                    <a:pt x="593570" y="489859"/>
                  </a:lnTo>
                  <a:lnTo>
                    <a:pt x="498470" y="134205"/>
                  </a:lnTo>
                  <a:lnTo>
                    <a:pt x="452298" y="80605"/>
                  </a:lnTo>
                  <a:lnTo>
                    <a:pt x="418224" y="55368"/>
                  </a:lnTo>
                  <a:lnTo>
                    <a:pt x="381471" y="34431"/>
                  </a:lnTo>
                  <a:lnTo>
                    <a:pt x="342420" y="18037"/>
                  </a:lnTo>
                  <a:lnTo>
                    <a:pt x="298904" y="6012"/>
                  </a:lnTo>
                  <a:lnTo>
                    <a:pt x="254506" y="0"/>
                  </a:lnTo>
                  <a:close/>
                </a:path>
              </a:pathLst>
            </a:custGeom>
            <a:solidFill>
              <a:srgbClr val="EA5B50"/>
            </a:solidFill>
          </p:spPr>
          <p:txBody>
            <a:bodyPr wrap="square" lIns="0" tIns="0" rIns="0" bIns="0" rtlCol="0"/>
            <a:lstStyle/>
            <a:p>
              <a:endParaRPr/>
            </a:p>
          </p:txBody>
        </p:sp>
        <p:sp>
          <p:nvSpPr>
            <p:cNvPr id="22" name="object 22"/>
            <p:cNvSpPr/>
            <p:nvPr/>
          </p:nvSpPr>
          <p:spPr>
            <a:xfrm>
              <a:off x="4928011" y="2463653"/>
              <a:ext cx="595630" cy="1283335"/>
            </a:xfrm>
            <a:custGeom>
              <a:avLst/>
              <a:gdLst/>
              <a:ahLst/>
              <a:cxnLst/>
              <a:rect l="l" t="t" r="r" b="b"/>
              <a:pathLst>
                <a:path w="595629" h="1283335">
                  <a:moveTo>
                    <a:pt x="593570" y="489859"/>
                  </a:moveTo>
                  <a:lnTo>
                    <a:pt x="501686" y="143300"/>
                  </a:lnTo>
                  <a:lnTo>
                    <a:pt x="483309" y="109896"/>
                  </a:lnTo>
                  <a:lnTo>
                    <a:pt x="452298" y="80605"/>
                  </a:lnTo>
                  <a:lnTo>
                    <a:pt x="418224" y="55368"/>
                  </a:lnTo>
                  <a:lnTo>
                    <a:pt x="381471" y="34431"/>
                  </a:lnTo>
                  <a:lnTo>
                    <a:pt x="342420" y="18037"/>
                  </a:lnTo>
                  <a:lnTo>
                    <a:pt x="298904" y="6012"/>
                  </a:lnTo>
                  <a:lnTo>
                    <a:pt x="254506" y="0"/>
                  </a:lnTo>
                  <a:lnTo>
                    <a:pt x="209813" y="0"/>
                  </a:lnTo>
                  <a:lnTo>
                    <a:pt x="165415" y="6012"/>
                  </a:lnTo>
                  <a:lnTo>
                    <a:pt x="121899" y="18037"/>
                  </a:lnTo>
                  <a:lnTo>
                    <a:pt x="60617" y="46104"/>
                  </a:lnTo>
                  <a:lnTo>
                    <a:pt x="5921" y="85888"/>
                  </a:lnTo>
                  <a:lnTo>
                    <a:pt x="13259" y="96106"/>
                  </a:lnTo>
                  <a:lnTo>
                    <a:pt x="19678" y="106934"/>
                  </a:lnTo>
                  <a:lnTo>
                    <a:pt x="25140" y="118304"/>
                  </a:lnTo>
                  <a:lnTo>
                    <a:pt x="29606" y="130147"/>
                  </a:lnTo>
                  <a:lnTo>
                    <a:pt x="29606" y="131191"/>
                  </a:lnTo>
                  <a:lnTo>
                    <a:pt x="29606" y="132444"/>
                  </a:lnTo>
                  <a:lnTo>
                    <a:pt x="121695" y="479838"/>
                  </a:lnTo>
                  <a:lnTo>
                    <a:pt x="124544" y="520233"/>
                  </a:lnTo>
                  <a:lnTo>
                    <a:pt x="113170" y="557696"/>
                  </a:lnTo>
                  <a:lnTo>
                    <a:pt x="89468" y="588537"/>
                  </a:lnTo>
                  <a:lnTo>
                    <a:pt x="55334" y="609067"/>
                  </a:lnTo>
                  <a:lnTo>
                    <a:pt x="26952" y="613034"/>
                  </a:lnTo>
                  <a:lnTo>
                    <a:pt x="20078" y="612894"/>
                  </a:lnTo>
                  <a:lnTo>
                    <a:pt x="13238" y="612059"/>
                  </a:lnTo>
                  <a:lnTo>
                    <a:pt x="6533" y="610528"/>
                  </a:lnTo>
                  <a:lnTo>
                    <a:pt x="0" y="635581"/>
                  </a:lnTo>
                  <a:lnTo>
                    <a:pt x="42675" y="798422"/>
                  </a:lnTo>
                  <a:lnTo>
                    <a:pt x="45533" y="809278"/>
                  </a:lnTo>
                  <a:lnTo>
                    <a:pt x="71056" y="809278"/>
                  </a:lnTo>
                  <a:lnTo>
                    <a:pt x="71057" y="1283181"/>
                  </a:lnTo>
                  <a:lnTo>
                    <a:pt x="193568" y="1283181"/>
                  </a:lnTo>
                  <a:lnTo>
                    <a:pt x="193568" y="809278"/>
                  </a:lnTo>
                  <a:lnTo>
                    <a:pt x="275243" y="809278"/>
                  </a:lnTo>
                  <a:lnTo>
                    <a:pt x="275243" y="1281093"/>
                  </a:lnTo>
                  <a:lnTo>
                    <a:pt x="397755" y="1281093"/>
                  </a:lnTo>
                  <a:lnTo>
                    <a:pt x="397755" y="809278"/>
                  </a:lnTo>
                  <a:lnTo>
                    <a:pt x="514141" y="809278"/>
                  </a:lnTo>
                  <a:lnTo>
                    <a:pt x="397755" y="364805"/>
                  </a:lnTo>
                  <a:lnTo>
                    <a:pt x="397755" y="220545"/>
                  </a:lnTo>
                  <a:lnTo>
                    <a:pt x="479429" y="525350"/>
                  </a:lnTo>
                  <a:lnTo>
                    <a:pt x="488141" y="543766"/>
                  </a:lnTo>
                  <a:lnTo>
                    <a:pt x="501698" y="558166"/>
                  </a:lnTo>
                  <a:lnTo>
                    <a:pt x="518925" y="567641"/>
                  </a:lnTo>
                  <a:lnTo>
                    <a:pt x="538643" y="571280"/>
                  </a:lnTo>
                  <a:lnTo>
                    <a:pt x="544156" y="571628"/>
                  </a:lnTo>
                  <a:lnTo>
                    <a:pt x="549704" y="570897"/>
                  </a:lnTo>
                  <a:lnTo>
                    <a:pt x="554978" y="569192"/>
                  </a:lnTo>
                  <a:lnTo>
                    <a:pt x="575135" y="556038"/>
                  </a:lnTo>
                  <a:lnTo>
                    <a:pt x="588975" y="537002"/>
                  </a:lnTo>
                  <a:lnTo>
                    <a:pt x="595465" y="514228"/>
                  </a:lnTo>
                  <a:lnTo>
                    <a:pt x="593570" y="489859"/>
                  </a:lnTo>
                  <a:close/>
                </a:path>
              </a:pathLst>
            </a:custGeom>
            <a:ln w="47833">
              <a:solidFill>
                <a:srgbClr val="EA5B50"/>
              </a:solidFill>
            </a:ln>
          </p:spPr>
          <p:txBody>
            <a:bodyPr wrap="square" lIns="0" tIns="0" rIns="0" bIns="0" rtlCol="0"/>
            <a:lstStyle/>
            <a:p>
              <a:endParaRPr/>
            </a:p>
          </p:txBody>
        </p:sp>
        <p:sp>
          <p:nvSpPr>
            <p:cNvPr id="23" name="object 23"/>
            <p:cNvSpPr/>
            <p:nvPr/>
          </p:nvSpPr>
          <p:spPr>
            <a:xfrm>
              <a:off x="4285496" y="2463653"/>
              <a:ext cx="727710" cy="1283335"/>
            </a:xfrm>
            <a:custGeom>
              <a:avLst/>
              <a:gdLst/>
              <a:ahLst/>
              <a:cxnLst/>
              <a:rect l="l" t="t" r="r" b="b"/>
              <a:pathLst>
                <a:path w="727710" h="1283335">
                  <a:moveTo>
                    <a:pt x="325004" y="809278"/>
                  </a:moveTo>
                  <a:lnTo>
                    <a:pt x="202492" y="809278"/>
                  </a:lnTo>
                  <a:lnTo>
                    <a:pt x="202492" y="1283181"/>
                  </a:lnTo>
                  <a:lnTo>
                    <a:pt x="325004" y="1283181"/>
                  </a:lnTo>
                  <a:lnTo>
                    <a:pt x="325004" y="809278"/>
                  </a:lnTo>
                  <a:close/>
                </a:path>
                <a:path w="727710" h="1283335">
                  <a:moveTo>
                    <a:pt x="529190" y="809278"/>
                  </a:moveTo>
                  <a:lnTo>
                    <a:pt x="406678" y="809278"/>
                  </a:lnTo>
                  <a:lnTo>
                    <a:pt x="406679" y="1281093"/>
                  </a:lnTo>
                  <a:lnTo>
                    <a:pt x="529190" y="1281093"/>
                  </a:lnTo>
                  <a:lnTo>
                    <a:pt x="529190" y="809278"/>
                  </a:lnTo>
                  <a:close/>
                </a:path>
                <a:path w="727710" h="1283335">
                  <a:moveTo>
                    <a:pt x="529190" y="220545"/>
                  </a:moveTo>
                  <a:lnTo>
                    <a:pt x="202492" y="220545"/>
                  </a:lnTo>
                  <a:lnTo>
                    <a:pt x="202437" y="364805"/>
                  </a:lnTo>
                  <a:lnTo>
                    <a:pt x="85901" y="809278"/>
                  </a:lnTo>
                  <a:lnTo>
                    <a:pt x="645577" y="809278"/>
                  </a:lnTo>
                  <a:lnTo>
                    <a:pt x="529190" y="364805"/>
                  </a:lnTo>
                  <a:lnTo>
                    <a:pt x="529190" y="220545"/>
                  </a:lnTo>
                  <a:close/>
                </a:path>
                <a:path w="727710" h="1283335">
                  <a:moveTo>
                    <a:pt x="386145" y="0"/>
                  </a:moveTo>
                  <a:lnTo>
                    <a:pt x="341453" y="0"/>
                  </a:lnTo>
                  <a:lnTo>
                    <a:pt x="297055" y="6012"/>
                  </a:lnTo>
                  <a:lnTo>
                    <a:pt x="253538" y="18037"/>
                  </a:lnTo>
                  <a:lnTo>
                    <a:pt x="214320" y="34147"/>
                  </a:lnTo>
                  <a:lnTo>
                    <a:pt x="177492" y="55003"/>
                  </a:lnTo>
                  <a:lnTo>
                    <a:pt x="143464" y="80341"/>
                  </a:lnTo>
                  <a:lnTo>
                    <a:pt x="112650" y="109896"/>
                  </a:lnTo>
                  <a:lnTo>
                    <a:pt x="94069" y="143300"/>
                  </a:lnTo>
                  <a:lnTo>
                    <a:pt x="2185" y="489859"/>
                  </a:lnTo>
                  <a:lnTo>
                    <a:pt x="0" y="515041"/>
                  </a:lnTo>
                  <a:lnTo>
                    <a:pt x="7188" y="538316"/>
                  </a:lnTo>
                  <a:lnTo>
                    <a:pt x="22390" y="557134"/>
                  </a:lnTo>
                  <a:lnTo>
                    <a:pt x="44247" y="568948"/>
                  </a:lnTo>
                  <a:lnTo>
                    <a:pt x="44520" y="569018"/>
                  </a:lnTo>
                  <a:lnTo>
                    <a:pt x="44792" y="569122"/>
                  </a:lnTo>
                  <a:lnTo>
                    <a:pt x="45064" y="569192"/>
                  </a:lnTo>
                  <a:lnTo>
                    <a:pt x="50305" y="570897"/>
                  </a:lnTo>
                  <a:lnTo>
                    <a:pt x="55852" y="571627"/>
                  </a:lnTo>
                  <a:lnTo>
                    <a:pt x="98420" y="558166"/>
                  </a:lnTo>
                  <a:lnTo>
                    <a:pt x="120817" y="525350"/>
                  </a:lnTo>
                  <a:lnTo>
                    <a:pt x="202492" y="220545"/>
                  </a:lnTo>
                  <a:lnTo>
                    <a:pt x="653805" y="220545"/>
                  </a:lnTo>
                  <a:lnTo>
                    <a:pt x="633325" y="143300"/>
                  </a:lnTo>
                  <a:lnTo>
                    <a:pt x="614949" y="109896"/>
                  </a:lnTo>
                  <a:lnTo>
                    <a:pt x="583938" y="80605"/>
                  </a:lnTo>
                  <a:lnTo>
                    <a:pt x="549864" y="55368"/>
                  </a:lnTo>
                  <a:lnTo>
                    <a:pt x="513110" y="34431"/>
                  </a:lnTo>
                  <a:lnTo>
                    <a:pt x="474060" y="18037"/>
                  </a:lnTo>
                  <a:lnTo>
                    <a:pt x="430544" y="6012"/>
                  </a:lnTo>
                  <a:lnTo>
                    <a:pt x="386145" y="0"/>
                  </a:lnTo>
                  <a:close/>
                </a:path>
                <a:path w="727710" h="1283335">
                  <a:moveTo>
                    <a:pt x="653805" y="220545"/>
                  </a:moveTo>
                  <a:lnTo>
                    <a:pt x="529190" y="220545"/>
                  </a:lnTo>
                  <a:lnTo>
                    <a:pt x="610865" y="525350"/>
                  </a:lnTo>
                  <a:lnTo>
                    <a:pt x="619595" y="543786"/>
                  </a:lnTo>
                  <a:lnTo>
                    <a:pt x="633134" y="558166"/>
                  </a:lnTo>
                  <a:lnTo>
                    <a:pt x="650361" y="567641"/>
                  </a:lnTo>
                  <a:lnTo>
                    <a:pt x="670079" y="571280"/>
                  </a:lnTo>
                  <a:lnTo>
                    <a:pt x="675592" y="571628"/>
                  </a:lnTo>
                  <a:lnTo>
                    <a:pt x="681139" y="570897"/>
                  </a:lnTo>
                  <a:lnTo>
                    <a:pt x="686414" y="569192"/>
                  </a:lnTo>
                  <a:lnTo>
                    <a:pt x="706632" y="556077"/>
                  </a:lnTo>
                  <a:lnTo>
                    <a:pt x="720539" y="537054"/>
                  </a:lnTo>
                  <a:lnTo>
                    <a:pt x="727082" y="514267"/>
                  </a:lnTo>
                  <a:lnTo>
                    <a:pt x="725209" y="489859"/>
                  </a:lnTo>
                  <a:lnTo>
                    <a:pt x="653805" y="220545"/>
                  </a:lnTo>
                  <a:close/>
                </a:path>
              </a:pathLst>
            </a:custGeom>
            <a:solidFill>
              <a:srgbClr val="EA5B50"/>
            </a:solidFill>
          </p:spPr>
          <p:txBody>
            <a:bodyPr wrap="square" lIns="0" tIns="0" rIns="0" bIns="0" rtlCol="0"/>
            <a:lstStyle/>
            <a:p>
              <a:endParaRPr/>
            </a:p>
          </p:txBody>
        </p:sp>
        <p:sp>
          <p:nvSpPr>
            <p:cNvPr id="24" name="object 24"/>
            <p:cNvSpPr/>
            <p:nvPr/>
          </p:nvSpPr>
          <p:spPr>
            <a:xfrm>
              <a:off x="4285496" y="2463653"/>
              <a:ext cx="727710" cy="1283335"/>
            </a:xfrm>
            <a:custGeom>
              <a:avLst/>
              <a:gdLst/>
              <a:ahLst/>
              <a:cxnLst/>
              <a:rect l="l" t="t" r="r" b="b"/>
              <a:pathLst>
                <a:path w="727710" h="1283335">
                  <a:moveTo>
                    <a:pt x="725209" y="489859"/>
                  </a:moveTo>
                  <a:lnTo>
                    <a:pt x="633325" y="143300"/>
                  </a:lnTo>
                  <a:lnTo>
                    <a:pt x="614949" y="109896"/>
                  </a:lnTo>
                  <a:lnTo>
                    <a:pt x="583938" y="80605"/>
                  </a:lnTo>
                  <a:lnTo>
                    <a:pt x="549864" y="55368"/>
                  </a:lnTo>
                  <a:lnTo>
                    <a:pt x="513110" y="34431"/>
                  </a:lnTo>
                  <a:lnTo>
                    <a:pt x="474060" y="18037"/>
                  </a:lnTo>
                  <a:lnTo>
                    <a:pt x="430544" y="6012"/>
                  </a:lnTo>
                  <a:lnTo>
                    <a:pt x="386145" y="0"/>
                  </a:lnTo>
                  <a:lnTo>
                    <a:pt x="341453" y="0"/>
                  </a:lnTo>
                  <a:lnTo>
                    <a:pt x="297055" y="6012"/>
                  </a:lnTo>
                  <a:lnTo>
                    <a:pt x="253538" y="18037"/>
                  </a:lnTo>
                  <a:lnTo>
                    <a:pt x="214320" y="34147"/>
                  </a:lnTo>
                  <a:lnTo>
                    <a:pt x="177492" y="55003"/>
                  </a:lnTo>
                  <a:lnTo>
                    <a:pt x="143464" y="80341"/>
                  </a:lnTo>
                  <a:lnTo>
                    <a:pt x="112650" y="109896"/>
                  </a:lnTo>
                  <a:lnTo>
                    <a:pt x="94069" y="143300"/>
                  </a:lnTo>
                  <a:lnTo>
                    <a:pt x="2185" y="489859"/>
                  </a:lnTo>
                  <a:lnTo>
                    <a:pt x="0" y="515041"/>
                  </a:lnTo>
                  <a:lnTo>
                    <a:pt x="7188" y="538315"/>
                  </a:lnTo>
                  <a:lnTo>
                    <a:pt x="22390" y="557134"/>
                  </a:lnTo>
                  <a:lnTo>
                    <a:pt x="44247" y="568948"/>
                  </a:lnTo>
                  <a:lnTo>
                    <a:pt x="44520" y="569018"/>
                  </a:lnTo>
                  <a:lnTo>
                    <a:pt x="44792" y="569122"/>
                  </a:lnTo>
                  <a:lnTo>
                    <a:pt x="45064" y="569192"/>
                  </a:lnTo>
                  <a:lnTo>
                    <a:pt x="50305" y="570897"/>
                  </a:lnTo>
                  <a:lnTo>
                    <a:pt x="55852" y="571627"/>
                  </a:lnTo>
                  <a:lnTo>
                    <a:pt x="98395" y="558192"/>
                  </a:lnTo>
                  <a:lnTo>
                    <a:pt x="120817" y="525350"/>
                  </a:lnTo>
                  <a:lnTo>
                    <a:pt x="202492" y="220545"/>
                  </a:lnTo>
                  <a:lnTo>
                    <a:pt x="202492" y="364597"/>
                  </a:lnTo>
                  <a:lnTo>
                    <a:pt x="85901" y="809278"/>
                  </a:lnTo>
                  <a:lnTo>
                    <a:pt x="202492" y="809278"/>
                  </a:lnTo>
                  <a:lnTo>
                    <a:pt x="202492" y="1283181"/>
                  </a:lnTo>
                  <a:lnTo>
                    <a:pt x="325004" y="1283181"/>
                  </a:lnTo>
                  <a:lnTo>
                    <a:pt x="325004" y="809278"/>
                  </a:lnTo>
                  <a:lnTo>
                    <a:pt x="406678" y="809278"/>
                  </a:lnTo>
                  <a:lnTo>
                    <a:pt x="406679" y="1281093"/>
                  </a:lnTo>
                  <a:lnTo>
                    <a:pt x="529190" y="1281093"/>
                  </a:lnTo>
                  <a:lnTo>
                    <a:pt x="529190" y="809278"/>
                  </a:lnTo>
                  <a:lnTo>
                    <a:pt x="645577" y="809278"/>
                  </a:lnTo>
                  <a:lnTo>
                    <a:pt x="529190" y="364805"/>
                  </a:lnTo>
                  <a:lnTo>
                    <a:pt x="529190" y="220545"/>
                  </a:lnTo>
                  <a:lnTo>
                    <a:pt x="610865" y="525350"/>
                  </a:lnTo>
                  <a:lnTo>
                    <a:pt x="619576" y="543766"/>
                  </a:lnTo>
                  <a:lnTo>
                    <a:pt x="633134" y="558166"/>
                  </a:lnTo>
                  <a:lnTo>
                    <a:pt x="650361" y="567641"/>
                  </a:lnTo>
                  <a:lnTo>
                    <a:pt x="670079" y="571280"/>
                  </a:lnTo>
                  <a:lnTo>
                    <a:pt x="675592" y="571628"/>
                  </a:lnTo>
                  <a:lnTo>
                    <a:pt x="681139" y="570897"/>
                  </a:lnTo>
                  <a:lnTo>
                    <a:pt x="686414" y="569192"/>
                  </a:lnTo>
                  <a:lnTo>
                    <a:pt x="706632" y="556077"/>
                  </a:lnTo>
                  <a:lnTo>
                    <a:pt x="720539" y="537054"/>
                  </a:lnTo>
                  <a:lnTo>
                    <a:pt x="727082" y="514267"/>
                  </a:lnTo>
                  <a:lnTo>
                    <a:pt x="725209" y="489859"/>
                  </a:lnTo>
                  <a:close/>
                </a:path>
              </a:pathLst>
            </a:custGeom>
            <a:ln w="47903">
              <a:solidFill>
                <a:srgbClr val="EA5B50"/>
              </a:solidFill>
            </a:ln>
          </p:spPr>
          <p:txBody>
            <a:bodyPr wrap="square" lIns="0" tIns="0" rIns="0" bIns="0" rtlCol="0"/>
            <a:lstStyle/>
            <a:p>
              <a:endParaRPr/>
            </a:p>
          </p:txBody>
        </p:sp>
        <p:sp>
          <p:nvSpPr>
            <p:cNvPr id="25" name="object 25"/>
            <p:cNvSpPr/>
            <p:nvPr/>
          </p:nvSpPr>
          <p:spPr>
            <a:xfrm>
              <a:off x="5014585" y="2126780"/>
              <a:ext cx="286385" cy="292735"/>
            </a:xfrm>
            <a:custGeom>
              <a:avLst/>
              <a:gdLst/>
              <a:ahLst/>
              <a:cxnLst/>
              <a:rect l="l" t="t" r="r" b="b"/>
              <a:pathLst>
                <a:path w="286385" h="292735">
                  <a:moveTo>
                    <a:pt x="142930" y="0"/>
                  </a:moveTo>
                  <a:lnTo>
                    <a:pt x="97748" y="7448"/>
                  </a:lnTo>
                  <a:lnTo>
                    <a:pt x="58511" y="28192"/>
                  </a:lnTo>
                  <a:lnTo>
                    <a:pt x="27573" y="59825"/>
                  </a:lnTo>
                  <a:lnTo>
                    <a:pt x="7285" y="99942"/>
                  </a:lnTo>
                  <a:lnTo>
                    <a:pt x="0" y="146139"/>
                  </a:lnTo>
                  <a:lnTo>
                    <a:pt x="7285" y="192322"/>
                  </a:lnTo>
                  <a:lnTo>
                    <a:pt x="27573" y="232438"/>
                  </a:lnTo>
                  <a:lnTo>
                    <a:pt x="58511" y="264076"/>
                  </a:lnTo>
                  <a:lnTo>
                    <a:pt x="97748" y="284826"/>
                  </a:lnTo>
                  <a:lnTo>
                    <a:pt x="142930" y="292278"/>
                  </a:lnTo>
                  <a:lnTo>
                    <a:pt x="188099" y="284826"/>
                  </a:lnTo>
                  <a:lnTo>
                    <a:pt x="227334" y="264076"/>
                  </a:lnTo>
                  <a:lnTo>
                    <a:pt x="258277" y="232438"/>
                  </a:lnTo>
                  <a:lnTo>
                    <a:pt x="278572" y="192322"/>
                  </a:lnTo>
                  <a:lnTo>
                    <a:pt x="285861" y="146139"/>
                  </a:lnTo>
                  <a:lnTo>
                    <a:pt x="278572" y="99942"/>
                  </a:lnTo>
                  <a:lnTo>
                    <a:pt x="258277" y="59825"/>
                  </a:lnTo>
                  <a:lnTo>
                    <a:pt x="227334" y="28192"/>
                  </a:lnTo>
                  <a:lnTo>
                    <a:pt x="188099" y="7448"/>
                  </a:lnTo>
                  <a:lnTo>
                    <a:pt x="142930" y="0"/>
                  </a:lnTo>
                  <a:close/>
                </a:path>
              </a:pathLst>
            </a:custGeom>
            <a:solidFill>
              <a:srgbClr val="EA5B50"/>
            </a:solidFill>
          </p:spPr>
          <p:txBody>
            <a:bodyPr wrap="square" lIns="0" tIns="0" rIns="0" bIns="0" rtlCol="0"/>
            <a:lstStyle/>
            <a:p>
              <a:endParaRPr/>
            </a:p>
          </p:txBody>
        </p:sp>
        <p:sp>
          <p:nvSpPr>
            <p:cNvPr id="26" name="object 26"/>
            <p:cNvSpPr/>
            <p:nvPr/>
          </p:nvSpPr>
          <p:spPr>
            <a:xfrm>
              <a:off x="5014585" y="2126780"/>
              <a:ext cx="286385" cy="292735"/>
            </a:xfrm>
            <a:custGeom>
              <a:avLst/>
              <a:gdLst/>
              <a:ahLst/>
              <a:cxnLst/>
              <a:rect l="l" t="t" r="r" b="b"/>
              <a:pathLst>
                <a:path w="286385" h="292735">
                  <a:moveTo>
                    <a:pt x="285861" y="146139"/>
                  </a:moveTo>
                  <a:lnTo>
                    <a:pt x="278572" y="192322"/>
                  </a:lnTo>
                  <a:lnTo>
                    <a:pt x="258277" y="232438"/>
                  </a:lnTo>
                  <a:lnTo>
                    <a:pt x="227334" y="264076"/>
                  </a:lnTo>
                  <a:lnTo>
                    <a:pt x="188099" y="284826"/>
                  </a:lnTo>
                  <a:lnTo>
                    <a:pt x="142930" y="292278"/>
                  </a:lnTo>
                  <a:lnTo>
                    <a:pt x="97748" y="284826"/>
                  </a:lnTo>
                  <a:lnTo>
                    <a:pt x="58511" y="264076"/>
                  </a:lnTo>
                  <a:lnTo>
                    <a:pt x="27573" y="232438"/>
                  </a:lnTo>
                  <a:lnTo>
                    <a:pt x="7285" y="192322"/>
                  </a:lnTo>
                  <a:lnTo>
                    <a:pt x="0" y="146139"/>
                  </a:lnTo>
                  <a:lnTo>
                    <a:pt x="7285" y="99942"/>
                  </a:lnTo>
                  <a:lnTo>
                    <a:pt x="27573" y="59825"/>
                  </a:lnTo>
                  <a:lnTo>
                    <a:pt x="58511" y="28192"/>
                  </a:lnTo>
                  <a:lnTo>
                    <a:pt x="97748" y="7448"/>
                  </a:lnTo>
                  <a:lnTo>
                    <a:pt x="142930" y="0"/>
                  </a:lnTo>
                  <a:lnTo>
                    <a:pt x="188099" y="7448"/>
                  </a:lnTo>
                  <a:lnTo>
                    <a:pt x="227334" y="28192"/>
                  </a:lnTo>
                  <a:lnTo>
                    <a:pt x="258277" y="59825"/>
                  </a:lnTo>
                  <a:lnTo>
                    <a:pt x="278572" y="99942"/>
                  </a:lnTo>
                  <a:lnTo>
                    <a:pt x="285861" y="146139"/>
                  </a:lnTo>
                  <a:close/>
                </a:path>
              </a:pathLst>
            </a:custGeom>
            <a:ln w="48166">
              <a:solidFill>
                <a:srgbClr val="EA5B50"/>
              </a:solidFill>
            </a:ln>
          </p:spPr>
          <p:txBody>
            <a:bodyPr wrap="square" lIns="0" tIns="0" rIns="0" bIns="0" rtlCol="0"/>
            <a:lstStyle/>
            <a:p>
              <a:endParaRPr/>
            </a:p>
          </p:txBody>
        </p:sp>
        <p:sp>
          <p:nvSpPr>
            <p:cNvPr id="27" name="object 27"/>
            <p:cNvSpPr/>
            <p:nvPr/>
          </p:nvSpPr>
          <p:spPr>
            <a:xfrm>
              <a:off x="3993653" y="2126780"/>
              <a:ext cx="286385" cy="292735"/>
            </a:xfrm>
            <a:custGeom>
              <a:avLst/>
              <a:gdLst/>
              <a:ahLst/>
              <a:cxnLst/>
              <a:rect l="l" t="t" r="r" b="b"/>
              <a:pathLst>
                <a:path w="286385" h="292735">
                  <a:moveTo>
                    <a:pt x="142930" y="0"/>
                  </a:moveTo>
                  <a:lnTo>
                    <a:pt x="97748" y="7448"/>
                  </a:lnTo>
                  <a:lnTo>
                    <a:pt x="58511" y="28192"/>
                  </a:lnTo>
                  <a:lnTo>
                    <a:pt x="27573" y="59825"/>
                  </a:lnTo>
                  <a:lnTo>
                    <a:pt x="7285" y="99942"/>
                  </a:lnTo>
                  <a:lnTo>
                    <a:pt x="0" y="146139"/>
                  </a:lnTo>
                  <a:lnTo>
                    <a:pt x="7285" y="192322"/>
                  </a:lnTo>
                  <a:lnTo>
                    <a:pt x="27573" y="232438"/>
                  </a:lnTo>
                  <a:lnTo>
                    <a:pt x="58511" y="264076"/>
                  </a:lnTo>
                  <a:lnTo>
                    <a:pt x="97748" y="284826"/>
                  </a:lnTo>
                  <a:lnTo>
                    <a:pt x="142930" y="292278"/>
                  </a:lnTo>
                  <a:lnTo>
                    <a:pt x="188099" y="284826"/>
                  </a:lnTo>
                  <a:lnTo>
                    <a:pt x="227334" y="264076"/>
                  </a:lnTo>
                  <a:lnTo>
                    <a:pt x="258277" y="232438"/>
                  </a:lnTo>
                  <a:lnTo>
                    <a:pt x="278572" y="192322"/>
                  </a:lnTo>
                  <a:lnTo>
                    <a:pt x="285861" y="146139"/>
                  </a:lnTo>
                  <a:lnTo>
                    <a:pt x="278572" y="99942"/>
                  </a:lnTo>
                  <a:lnTo>
                    <a:pt x="258277" y="59825"/>
                  </a:lnTo>
                  <a:lnTo>
                    <a:pt x="227334" y="28192"/>
                  </a:lnTo>
                  <a:lnTo>
                    <a:pt x="188099" y="7448"/>
                  </a:lnTo>
                  <a:lnTo>
                    <a:pt x="142930" y="0"/>
                  </a:lnTo>
                  <a:close/>
                </a:path>
              </a:pathLst>
            </a:custGeom>
            <a:solidFill>
              <a:srgbClr val="EA5B50"/>
            </a:solidFill>
          </p:spPr>
          <p:txBody>
            <a:bodyPr wrap="square" lIns="0" tIns="0" rIns="0" bIns="0" rtlCol="0"/>
            <a:lstStyle/>
            <a:p>
              <a:endParaRPr/>
            </a:p>
          </p:txBody>
        </p:sp>
        <p:sp>
          <p:nvSpPr>
            <p:cNvPr id="28" name="object 28"/>
            <p:cNvSpPr/>
            <p:nvPr/>
          </p:nvSpPr>
          <p:spPr>
            <a:xfrm>
              <a:off x="3993653" y="2126780"/>
              <a:ext cx="286385" cy="292735"/>
            </a:xfrm>
            <a:custGeom>
              <a:avLst/>
              <a:gdLst/>
              <a:ahLst/>
              <a:cxnLst/>
              <a:rect l="l" t="t" r="r" b="b"/>
              <a:pathLst>
                <a:path w="286385" h="292735">
                  <a:moveTo>
                    <a:pt x="285861" y="146139"/>
                  </a:moveTo>
                  <a:lnTo>
                    <a:pt x="278572" y="192322"/>
                  </a:lnTo>
                  <a:lnTo>
                    <a:pt x="258277" y="232438"/>
                  </a:lnTo>
                  <a:lnTo>
                    <a:pt x="227334" y="264076"/>
                  </a:lnTo>
                  <a:lnTo>
                    <a:pt x="188099" y="284826"/>
                  </a:lnTo>
                  <a:lnTo>
                    <a:pt x="142930" y="292278"/>
                  </a:lnTo>
                  <a:lnTo>
                    <a:pt x="97748" y="284826"/>
                  </a:lnTo>
                  <a:lnTo>
                    <a:pt x="58511" y="264076"/>
                  </a:lnTo>
                  <a:lnTo>
                    <a:pt x="27573" y="232438"/>
                  </a:lnTo>
                  <a:lnTo>
                    <a:pt x="7285" y="192322"/>
                  </a:lnTo>
                  <a:lnTo>
                    <a:pt x="0" y="146139"/>
                  </a:lnTo>
                  <a:lnTo>
                    <a:pt x="7285" y="99942"/>
                  </a:lnTo>
                  <a:lnTo>
                    <a:pt x="27573" y="59825"/>
                  </a:lnTo>
                  <a:lnTo>
                    <a:pt x="58511" y="28192"/>
                  </a:lnTo>
                  <a:lnTo>
                    <a:pt x="97748" y="7448"/>
                  </a:lnTo>
                  <a:lnTo>
                    <a:pt x="142930" y="0"/>
                  </a:lnTo>
                  <a:lnTo>
                    <a:pt x="188099" y="7448"/>
                  </a:lnTo>
                  <a:lnTo>
                    <a:pt x="227334" y="28192"/>
                  </a:lnTo>
                  <a:lnTo>
                    <a:pt x="258277" y="59825"/>
                  </a:lnTo>
                  <a:lnTo>
                    <a:pt x="278572" y="99942"/>
                  </a:lnTo>
                  <a:lnTo>
                    <a:pt x="285861" y="146139"/>
                  </a:lnTo>
                  <a:close/>
                </a:path>
              </a:pathLst>
            </a:custGeom>
            <a:ln w="48166">
              <a:solidFill>
                <a:srgbClr val="EA5B50"/>
              </a:solidFill>
            </a:ln>
          </p:spPr>
          <p:txBody>
            <a:bodyPr wrap="square" lIns="0" tIns="0" rIns="0" bIns="0" rtlCol="0"/>
            <a:lstStyle/>
            <a:p>
              <a:endParaRPr/>
            </a:p>
          </p:txBody>
        </p:sp>
        <p:sp>
          <p:nvSpPr>
            <p:cNvPr id="29" name="object 29"/>
            <p:cNvSpPr/>
            <p:nvPr/>
          </p:nvSpPr>
          <p:spPr>
            <a:xfrm>
              <a:off x="4504119" y="2126780"/>
              <a:ext cx="286385" cy="292735"/>
            </a:xfrm>
            <a:custGeom>
              <a:avLst/>
              <a:gdLst/>
              <a:ahLst/>
              <a:cxnLst/>
              <a:rect l="l" t="t" r="r" b="b"/>
              <a:pathLst>
                <a:path w="286385" h="292735">
                  <a:moveTo>
                    <a:pt x="142930" y="0"/>
                  </a:moveTo>
                  <a:lnTo>
                    <a:pt x="97748" y="7448"/>
                  </a:lnTo>
                  <a:lnTo>
                    <a:pt x="58511" y="28192"/>
                  </a:lnTo>
                  <a:lnTo>
                    <a:pt x="27573" y="59825"/>
                  </a:lnTo>
                  <a:lnTo>
                    <a:pt x="7285" y="99942"/>
                  </a:lnTo>
                  <a:lnTo>
                    <a:pt x="0" y="146139"/>
                  </a:lnTo>
                  <a:lnTo>
                    <a:pt x="7285" y="192322"/>
                  </a:lnTo>
                  <a:lnTo>
                    <a:pt x="27573" y="232438"/>
                  </a:lnTo>
                  <a:lnTo>
                    <a:pt x="58511" y="264076"/>
                  </a:lnTo>
                  <a:lnTo>
                    <a:pt x="97748" y="284826"/>
                  </a:lnTo>
                  <a:lnTo>
                    <a:pt x="142930" y="292278"/>
                  </a:lnTo>
                  <a:lnTo>
                    <a:pt x="188099" y="284826"/>
                  </a:lnTo>
                  <a:lnTo>
                    <a:pt x="227334" y="264076"/>
                  </a:lnTo>
                  <a:lnTo>
                    <a:pt x="258277" y="232438"/>
                  </a:lnTo>
                  <a:lnTo>
                    <a:pt x="278572" y="192322"/>
                  </a:lnTo>
                  <a:lnTo>
                    <a:pt x="285861" y="146139"/>
                  </a:lnTo>
                  <a:lnTo>
                    <a:pt x="278572" y="99942"/>
                  </a:lnTo>
                  <a:lnTo>
                    <a:pt x="258277" y="59825"/>
                  </a:lnTo>
                  <a:lnTo>
                    <a:pt x="227334" y="28192"/>
                  </a:lnTo>
                  <a:lnTo>
                    <a:pt x="188099" y="7448"/>
                  </a:lnTo>
                  <a:lnTo>
                    <a:pt x="142930" y="0"/>
                  </a:lnTo>
                  <a:close/>
                </a:path>
              </a:pathLst>
            </a:custGeom>
            <a:solidFill>
              <a:srgbClr val="EA5B50"/>
            </a:solidFill>
          </p:spPr>
          <p:txBody>
            <a:bodyPr wrap="square" lIns="0" tIns="0" rIns="0" bIns="0" rtlCol="0"/>
            <a:lstStyle/>
            <a:p>
              <a:endParaRPr/>
            </a:p>
          </p:txBody>
        </p:sp>
        <p:sp>
          <p:nvSpPr>
            <p:cNvPr id="30" name="object 30"/>
            <p:cNvSpPr/>
            <p:nvPr/>
          </p:nvSpPr>
          <p:spPr>
            <a:xfrm>
              <a:off x="4504119" y="2126780"/>
              <a:ext cx="286385" cy="292735"/>
            </a:xfrm>
            <a:custGeom>
              <a:avLst/>
              <a:gdLst/>
              <a:ahLst/>
              <a:cxnLst/>
              <a:rect l="l" t="t" r="r" b="b"/>
              <a:pathLst>
                <a:path w="286385" h="292735">
                  <a:moveTo>
                    <a:pt x="285861" y="146139"/>
                  </a:moveTo>
                  <a:lnTo>
                    <a:pt x="278572" y="192322"/>
                  </a:lnTo>
                  <a:lnTo>
                    <a:pt x="258277" y="232438"/>
                  </a:lnTo>
                  <a:lnTo>
                    <a:pt x="227334" y="264076"/>
                  </a:lnTo>
                  <a:lnTo>
                    <a:pt x="188099" y="284826"/>
                  </a:lnTo>
                  <a:lnTo>
                    <a:pt x="142930" y="292278"/>
                  </a:lnTo>
                  <a:lnTo>
                    <a:pt x="97748" y="284826"/>
                  </a:lnTo>
                  <a:lnTo>
                    <a:pt x="58511" y="264076"/>
                  </a:lnTo>
                  <a:lnTo>
                    <a:pt x="27573" y="232438"/>
                  </a:lnTo>
                  <a:lnTo>
                    <a:pt x="7285" y="192322"/>
                  </a:lnTo>
                  <a:lnTo>
                    <a:pt x="0" y="146139"/>
                  </a:lnTo>
                  <a:lnTo>
                    <a:pt x="7285" y="99942"/>
                  </a:lnTo>
                  <a:lnTo>
                    <a:pt x="27573" y="59825"/>
                  </a:lnTo>
                  <a:lnTo>
                    <a:pt x="58511" y="28192"/>
                  </a:lnTo>
                  <a:lnTo>
                    <a:pt x="97748" y="7448"/>
                  </a:lnTo>
                  <a:lnTo>
                    <a:pt x="142930" y="0"/>
                  </a:lnTo>
                  <a:lnTo>
                    <a:pt x="188099" y="7448"/>
                  </a:lnTo>
                  <a:lnTo>
                    <a:pt x="227334" y="28192"/>
                  </a:lnTo>
                  <a:lnTo>
                    <a:pt x="258277" y="59825"/>
                  </a:lnTo>
                  <a:lnTo>
                    <a:pt x="278572" y="99942"/>
                  </a:lnTo>
                  <a:lnTo>
                    <a:pt x="285861" y="146139"/>
                  </a:lnTo>
                  <a:close/>
                </a:path>
              </a:pathLst>
            </a:custGeom>
            <a:ln w="48166">
              <a:solidFill>
                <a:srgbClr val="EA5B50"/>
              </a:solidFill>
            </a:ln>
          </p:spPr>
          <p:txBody>
            <a:bodyPr wrap="square" lIns="0" tIns="0" rIns="0" bIns="0" rtlCol="0"/>
            <a:lstStyle/>
            <a:p>
              <a:endParaRPr/>
            </a:p>
          </p:txBody>
        </p:sp>
        <p:sp>
          <p:nvSpPr>
            <p:cNvPr id="31" name="object 31"/>
            <p:cNvSpPr/>
            <p:nvPr/>
          </p:nvSpPr>
          <p:spPr>
            <a:xfrm>
              <a:off x="4165472" y="2693289"/>
              <a:ext cx="1022985" cy="448945"/>
            </a:xfrm>
            <a:custGeom>
              <a:avLst/>
              <a:gdLst/>
              <a:ahLst/>
              <a:cxnLst/>
              <a:rect l="l" t="t" r="r" b="b"/>
              <a:pathLst>
                <a:path w="1022985" h="448944">
                  <a:moveTo>
                    <a:pt x="0" y="448817"/>
                  </a:moveTo>
                  <a:lnTo>
                    <a:pt x="1022603" y="448817"/>
                  </a:lnTo>
                  <a:lnTo>
                    <a:pt x="1022603" y="0"/>
                  </a:lnTo>
                  <a:lnTo>
                    <a:pt x="0" y="0"/>
                  </a:lnTo>
                  <a:lnTo>
                    <a:pt x="0" y="448817"/>
                  </a:lnTo>
                  <a:close/>
                </a:path>
              </a:pathLst>
            </a:custGeom>
            <a:ln w="12700">
              <a:solidFill>
                <a:srgbClr val="EA5B50"/>
              </a:solidFill>
            </a:ln>
          </p:spPr>
          <p:txBody>
            <a:bodyPr wrap="square" lIns="0" tIns="0" rIns="0" bIns="0" rtlCol="0"/>
            <a:lstStyle/>
            <a:p>
              <a:endParaRPr/>
            </a:p>
          </p:txBody>
        </p:sp>
        <p:sp>
          <p:nvSpPr>
            <p:cNvPr id="32" name="object 32"/>
            <p:cNvSpPr/>
            <p:nvPr/>
          </p:nvSpPr>
          <p:spPr>
            <a:xfrm>
              <a:off x="4194428" y="2667381"/>
              <a:ext cx="1106805" cy="523875"/>
            </a:xfrm>
            <a:custGeom>
              <a:avLst/>
              <a:gdLst/>
              <a:ahLst/>
              <a:cxnLst/>
              <a:rect l="l" t="t" r="r" b="b"/>
              <a:pathLst>
                <a:path w="1106804" h="523875">
                  <a:moveTo>
                    <a:pt x="0" y="523494"/>
                  </a:moveTo>
                  <a:lnTo>
                    <a:pt x="1106424" y="523494"/>
                  </a:lnTo>
                  <a:lnTo>
                    <a:pt x="1106424" y="0"/>
                  </a:lnTo>
                  <a:lnTo>
                    <a:pt x="0" y="0"/>
                  </a:lnTo>
                  <a:lnTo>
                    <a:pt x="0" y="523494"/>
                  </a:lnTo>
                  <a:close/>
                </a:path>
              </a:pathLst>
            </a:custGeom>
            <a:ln w="9525">
              <a:solidFill>
                <a:srgbClr val="EA5B50"/>
              </a:solidFill>
            </a:ln>
          </p:spPr>
          <p:txBody>
            <a:bodyPr wrap="square" lIns="0" tIns="0" rIns="0" bIns="0" rtlCol="0"/>
            <a:lstStyle/>
            <a:p>
              <a:endParaRPr/>
            </a:p>
          </p:txBody>
        </p:sp>
      </p:grpSp>
      <p:sp>
        <p:nvSpPr>
          <p:cNvPr id="33" name="object 33"/>
          <p:cNvSpPr txBox="1"/>
          <p:nvPr/>
        </p:nvSpPr>
        <p:spPr>
          <a:xfrm>
            <a:off x="4199191" y="2672143"/>
            <a:ext cx="995680" cy="514350"/>
          </a:xfrm>
          <a:prstGeom prst="rect">
            <a:avLst/>
          </a:prstGeom>
          <a:solidFill>
            <a:srgbClr val="EA5B50"/>
          </a:solidFill>
        </p:spPr>
        <p:txBody>
          <a:bodyPr vert="horz" wrap="square" lIns="0" tIns="24130" rIns="0" bIns="0" rtlCol="0">
            <a:spAutoFit/>
          </a:bodyPr>
          <a:lstStyle/>
          <a:p>
            <a:pPr marL="179705">
              <a:lnSpc>
                <a:spcPct val="100000"/>
              </a:lnSpc>
              <a:spcBef>
                <a:spcPts val="190"/>
              </a:spcBef>
            </a:pPr>
            <a:r>
              <a:rPr sz="2800" b="1" spc="360" dirty="0">
                <a:solidFill>
                  <a:srgbClr val="FFFFFF"/>
                </a:solidFill>
                <a:latin typeface="Calibri"/>
                <a:cs typeface="Calibri"/>
              </a:rPr>
              <a:t>60</a:t>
            </a:r>
            <a:r>
              <a:rPr sz="2400" b="1" spc="360" dirty="0">
                <a:solidFill>
                  <a:srgbClr val="FFFFFF"/>
                </a:solidFill>
                <a:latin typeface="Calibri"/>
                <a:cs typeface="Calibri"/>
              </a:rPr>
              <a:t>%</a:t>
            </a:r>
            <a:endParaRPr sz="2400">
              <a:latin typeface="Calibri"/>
              <a:cs typeface="Calibri"/>
            </a:endParaRPr>
          </a:p>
        </p:txBody>
      </p:sp>
      <p:grpSp>
        <p:nvGrpSpPr>
          <p:cNvPr id="34" name="object 34"/>
          <p:cNvGrpSpPr/>
          <p:nvPr/>
        </p:nvGrpSpPr>
        <p:grpSpPr>
          <a:xfrm>
            <a:off x="5374067" y="4380896"/>
            <a:ext cx="1729739" cy="1449705"/>
            <a:chOff x="5374067" y="4380896"/>
            <a:chExt cx="1729739" cy="1449705"/>
          </a:xfrm>
        </p:grpSpPr>
        <p:sp>
          <p:nvSpPr>
            <p:cNvPr id="35" name="object 35"/>
            <p:cNvSpPr/>
            <p:nvPr/>
          </p:nvSpPr>
          <p:spPr>
            <a:xfrm>
              <a:off x="5396945" y="4403774"/>
              <a:ext cx="1684020" cy="854075"/>
            </a:xfrm>
            <a:custGeom>
              <a:avLst/>
              <a:gdLst/>
              <a:ahLst/>
              <a:cxnLst/>
              <a:rect l="l" t="t" r="r" b="b"/>
              <a:pathLst>
                <a:path w="1684020" h="854075">
                  <a:moveTo>
                    <a:pt x="841782" y="0"/>
                  </a:moveTo>
                  <a:lnTo>
                    <a:pt x="0" y="779680"/>
                  </a:lnTo>
                  <a:lnTo>
                    <a:pt x="90189" y="853750"/>
                  </a:lnTo>
                  <a:lnTo>
                    <a:pt x="841782" y="159834"/>
                  </a:lnTo>
                  <a:lnTo>
                    <a:pt x="1014345" y="159834"/>
                  </a:lnTo>
                  <a:lnTo>
                    <a:pt x="841782" y="0"/>
                  </a:lnTo>
                  <a:close/>
                </a:path>
                <a:path w="1684020" h="854075">
                  <a:moveTo>
                    <a:pt x="1014345" y="159834"/>
                  </a:moveTo>
                  <a:lnTo>
                    <a:pt x="841782" y="159834"/>
                  </a:lnTo>
                  <a:lnTo>
                    <a:pt x="1593362" y="853750"/>
                  </a:lnTo>
                  <a:lnTo>
                    <a:pt x="1683552" y="779680"/>
                  </a:lnTo>
                  <a:lnTo>
                    <a:pt x="1014345" y="159834"/>
                  </a:lnTo>
                  <a:close/>
                </a:path>
              </a:pathLst>
            </a:custGeom>
            <a:solidFill>
              <a:srgbClr val="EA5B50"/>
            </a:solidFill>
          </p:spPr>
          <p:txBody>
            <a:bodyPr wrap="square" lIns="0" tIns="0" rIns="0" bIns="0" rtlCol="0"/>
            <a:lstStyle/>
            <a:p>
              <a:endParaRPr/>
            </a:p>
          </p:txBody>
        </p:sp>
        <p:sp>
          <p:nvSpPr>
            <p:cNvPr id="36" name="object 36"/>
            <p:cNvSpPr/>
            <p:nvPr/>
          </p:nvSpPr>
          <p:spPr>
            <a:xfrm>
              <a:off x="5396945" y="4403774"/>
              <a:ext cx="1684020" cy="854075"/>
            </a:xfrm>
            <a:custGeom>
              <a:avLst/>
              <a:gdLst/>
              <a:ahLst/>
              <a:cxnLst/>
              <a:rect l="l" t="t" r="r" b="b"/>
              <a:pathLst>
                <a:path w="1684020" h="854075">
                  <a:moveTo>
                    <a:pt x="841782" y="0"/>
                  </a:moveTo>
                  <a:lnTo>
                    <a:pt x="0" y="779680"/>
                  </a:lnTo>
                  <a:lnTo>
                    <a:pt x="90189" y="853750"/>
                  </a:lnTo>
                  <a:lnTo>
                    <a:pt x="841782" y="159834"/>
                  </a:lnTo>
                  <a:lnTo>
                    <a:pt x="1593362" y="853750"/>
                  </a:lnTo>
                  <a:lnTo>
                    <a:pt x="1683552" y="779680"/>
                  </a:lnTo>
                  <a:lnTo>
                    <a:pt x="841782" y="0"/>
                  </a:lnTo>
                  <a:close/>
                </a:path>
              </a:pathLst>
            </a:custGeom>
            <a:ln w="45743">
              <a:solidFill>
                <a:srgbClr val="EA5B50"/>
              </a:solidFill>
            </a:ln>
          </p:spPr>
          <p:txBody>
            <a:bodyPr wrap="square" lIns="0" tIns="0" rIns="0" bIns="0" rtlCol="0"/>
            <a:lstStyle/>
            <a:p>
              <a:endParaRPr/>
            </a:p>
          </p:txBody>
        </p:sp>
        <p:sp>
          <p:nvSpPr>
            <p:cNvPr id="37" name="object 37"/>
            <p:cNvSpPr/>
            <p:nvPr/>
          </p:nvSpPr>
          <p:spPr>
            <a:xfrm>
              <a:off x="5637464" y="4672763"/>
              <a:ext cx="1202690" cy="1134745"/>
            </a:xfrm>
            <a:custGeom>
              <a:avLst/>
              <a:gdLst/>
              <a:ahLst/>
              <a:cxnLst/>
              <a:rect l="l" t="t" r="r" b="b"/>
              <a:pathLst>
                <a:path w="1202690" h="1134745">
                  <a:moveTo>
                    <a:pt x="601263" y="0"/>
                  </a:moveTo>
                  <a:lnTo>
                    <a:pt x="0" y="555522"/>
                  </a:lnTo>
                  <a:lnTo>
                    <a:pt x="0" y="1134429"/>
                  </a:lnTo>
                  <a:lnTo>
                    <a:pt x="481011" y="1134429"/>
                  </a:lnTo>
                  <a:lnTo>
                    <a:pt x="481011" y="647135"/>
                  </a:lnTo>
                  <a:lnTo>
                    <a:pt x="721516" y="647135"/>
                  </a:lnTo>
                  <a:lnTo>
                    <a:pt x="721516" y="1134429"/>
                  </a:lnTo>
                  <a:lnTo>
                    <a:pt x="1202527" y="1134429"/>
                  </a:lnTo>
                  <a:lnTo>
                    <a:pt x="1202527" y="555522"/>
                  </a:lnTo>
                  <a:lnTo>
                    <a:pt x="601263" y="0"/>
                  </a:lnTo>
                  <a:close/>
                </a:path>
              </a:pathLst>
            </a:custGeom>
            <a:solidFill>
              <a:srgbClr val="EA5B50"/>
            </a:solidFill>
          </p:spPr>
          <p:txBody>
            <a:bodyPr wrap="square" lIns="0" tIns="0" rIns="0" bIns="0" rtlCol="0"/>
            <a:lstStyle/>
            <a:p>
              <a:endParaRPr/>
            </a:p>
          </p:txBody>
        </p:sp>
        <p:sp>
          <p:nvSpPr>
            <p:cNvPr id="38" name="object 38"/>
            <p:cNvSpPr/>
            <p:nvPr/>
          </p:nvSpPr>
          <p:spPr>
            <a:xfrm>
              <a:off x="5637464" y="4672763"/>
              <a:ext cx="1202690" cy="1134745"/>
            </a:xfrm>
            <a:custGeom>
              <a:avLst/>
              <a:gdLst/>
              <a:ahLst/>
              <a:cxnLst/>
              <a:rect l="l" t="t" r="r" b="b"/>
              <a:pathLst>
                <a:path w="1202690" h="1134745">
                  <a:moveTo>
                    <a:pt x="0" y="555522"/>
                  </a:moveTo>
                  <a:lnTo>
                    <a:pt x="0" y="1134429"/>
                  </a:lnTo>
                  <a:lnTo>
                    <a:pt x="481011" y="1134429"/>
                  </a:lnTo>
                  <a:lnTo>
                    <a:pt x="481011" y="647135"/>
                  </a:lnTo>
                  <a:lnTo>
                    <a:pt x="721516" y="647135"/>
                  </a:lnTo>
                  <a:lnTo>
                    <a:pt x="721516" y="1134429"/>
                  </a:lnTo>
                  <a:lnTo>
                    <a:pt x="1202527" y="1134429"/>
                  </a:lnTo>
                  <a:lnTo>
                    <a:pt x="1202527" y="555522"/>
                  </a:lnTo>
                  <a:lnTo>
                    <a:pt x="601263" y="0"/>
                  </a:lnTo>
                  <a:lnTo>
                    <a:pt x="0" y="555522"/>
                  </a:lnTo>
                  <a:close/>
                </a:path>
              </a:pathLst>
            </a:custGeom>
            <a:ln w="46085">
              <a:solidFill>
                <a:srgbClr val="EA5B50"/>
              </a:solidFill>
            </a:ln>
          </p:spPr>
          <p:txBody>
            <a:bodyPr wrap="square" lIns="0" tIns="0" rIns="0" bIns="0" rtlCol="0"/>
            <a:lstStyle/>
            <a:p>
              <a:endParaRPr/>
            </a:p>
          </p:txBody>
        </p:sp>
        <p:sp>
          <p:nvSpPr>
            <p:cNvPr id="39" name="object 39"/>
            <p:cNvSpPr/>
            <p:nvPr/>
          </p:nvSpPr>
          <p:spPr>
            <a:xfrm>
              <a:off x="5825870" y="5211699"/>
              <a:ext cx="860425" cy="589915"/>
            </a:xfrm>
            <a:custGeom>
              <a:avLst/>
              <a:gdLst/>
              <a:ahLst/>
              <a:cxnLst/>
              <a:rect l="l" t="t" r="r" b="b"/>
              <a:pathLst>
                <a:path w="860425" h="589914">
                  <a:moveTo>
                    <a:pt x="860298" y="0"/>
                  </a:moveTo>
                  <a:lnTo>
                    <a:pt x="0" y="0"/>
                  </a:lnTo>
                  <a:lnTo>
                    <a:pt x="0" y="589788"/>
                  </a:lnTo>
                  <a:lnTo>
                    <a:pt x="860298" y="589788"/>
                  </a:lnTo>
                  <a:lnTo>
                    <a:pt x="860298" y="0"/>
                  </a:lnTo>
                  <a:close/>
                </a:path>
              </a:pathLst>
            </a:custGeom>
            <a:solidFill>
              <a:srgbClr val="EA5B50"/>
            </a:solidFill>
          </p:spPr>
          <p:txBody>
            <a:bodyPr wrap="square" lIns="0" tIns="0" rIns="0" bIns="0" rtlCol="0"/>
            <a:lstStyle/>
            <a:p>
              <a:endParaRPr/>
            </a:p>
          </p:txBody>
        </p:sp>
        <p:sp>
          <p:nvSpPr>
            <p:cNvPr id="40" name="object 40"/>
            <p:cNvSpPr/>
            <p:nvPr/>
          </p:nvSpPr>
          <p:spPr>
            <a:xfrm>
              <a:off x="5825870" y="5211699"/>
              <a:ext cx="860425" cy="589915"/>
            </a:xfrm>
            <a:custGeom>
              <a:avLst/>
              <a:gdLst/>
              <a:ahLst/>
              <a:cxnLst/>
              <a:rect l="l" t="t" r="r" b="b"/>
              <a:pathLst>
                <a:path w="860425" h="589914">
                  <a:moveTo>
                    <a:pt x="0" y="589788"/>
                  </a:moveTo>
                  <a:lnTo>
                    <a:pt x="860298" y="589788"/>
                  </a:lnTo>
                  <a:lnTo>
                    <a:pt x="860298" y="0"/>
                  </a:lnTo>
                  <a:lnTo>
                    <a:pt x="0" y="0"/>
                  </a:lnTo>
                  <a:lnTo>
                    <a:pt x="0" y="589788"/>
                  </a:lnTo>
                  <a:close/>
                </a:path>
              </a:pathLst>
            </a:custGeom>
            <a:ln w="12699">
              <a:solidFill>
                <a:srgbClr val="EA5B50"/>
              </a:solidFill>
            </a:ln>
          </p:spPr>
          <p:txBody>
            <a:bodyPr wrap="square" lIns="0" tIns="0" rIns="0" bIns="0" rtlCol="0"/>
            <a:lstStyle/>
            <a:p>
              <a:endParaRPr/>
            </a:p>
          </p:txBody>
        </p:sp>
      </p:grpSp>
      <p:grpSp>
        <p:nvGrpSpPr>
          <p:cNvPr id="41" name="object 41"/>
          <p:cNvGrpSpPr/>
          <p:nvPr/>
        </p:nvGrpSpPr>
        <p:grpSpPr>
          <a:xfrm>
            <a:off x="6643336" y="279907"/>
            <a:ext cx="1911350" cy="1502410"/>
            <a:chOff x="6643336" y="279907"/>
            <a:chExt cx="1911350" cy="1502410"/>
          </a:xfrm>
        </p:grpSpPr>
        <p:sp>
          <p:nvSpPr>
            <p:cNvPr id="42" name="object 42"/>
            <p:cNvSpPr/>
            <p:nvPr/>
          </p:nvSpPr>
          <p:spPr>
            <a:xfrm>
              <a:off x="6793282" y="361489"/>
              <a:ext cx="1130300" cy="784860"/>
            </a:xfrm>
            <a:custGeom>
              <a:avLst/>
              <a:gdLst/>
              <a:ahLst/>
              <a:cxnLst/>
              <a:rect l="l" t="t" r="r" b="b"/>
              <a:pathLst>
                <a:path w="1130300" h="784860">
                  <a:moveTo>
                    <a:pt x="753417" y="0"/>
                  </a:moveTo>
                  <a:lnTo>
                    <a:pt x="0" y="715039"/>
                  </a:lnTo>
                  <a:lnTo>
                    <a:pt x="81409" y="784351"/>
                  </a:lnTo>
                  <a:lnTo>
                    <a:pt x="753417" y="147600"/>
                  </a:lnTo>
                  <a:lnTo>
                    <a:pt x="908801" y="147600"/>
                  </a:lnTo>
                  <a:lnTo>
                    <a:pt x="753417" y="0"/>
                  </a:lnTo>
                  <a:close/>
                </a:path>
                <a:path w="1130300" h="784860">
                  <a:moveTo>
                    <a:pt x="908801" y="147600"/>
                  </a:moveTo>
                  <a:lnTo>
                    <a:pt x="753417" y="147600"/>
                  </a:lnTo>
                  <a:lnTo>
                    <a:pt x="1103123" y="479128"/>
                  </a:lnTo>
                  <a:lnTo>
                    <a:pt x="1108386" y="448481"/>
                  </a:lnTo>
                  <a:lnTo>
                    <a:pt x="1114646" y="418037"/>
                  </a:lnTo>
                  <a:lnTo>
                    <a:pt x="1121894" y="387814"/>
                  </a:lnTo>
                  <a:lnTo>
                    <a:pt x="1130120" y="357833"/>
                  </a:lnTo>
                  <a:lnTo>
                    <a:pt x="908801" y="147600"/>
                  </a:lnTo>
                  <a:close/>
                </a:path>
              </a:pathLst>
            </a:custGeom>
            <a:solidFill>
              <a:srgbClr val="EA5B50"/>
            </a:solidFill>
          </p:spPr>
          <p:txBody>
            <a:bodyPr wrap="square" lIns="0" tIns="0" rIns="0" bIns="0" rtlCol="0"/>
            <a:lstStyle/>
            <a:p>
              <a:endParaRPr/>
            </a:p>
          </p:txBody>
        </p:sp>
        <p:sp>
          <p:nvSpPr>
            <p:cNvPr id="43" name="object 43"/>
            <p:cNvSpPr/>
            <p:nvPr/>
          </p:nvSpPr>
          <p:spPr>
            <a:xfrm>
              <a:off x="6793282" y="361489"/>
              <a:ext cx="1130300" cy="784860"/>
            </a:xfrm>
            <a:custGeom>
              <a:avLst/>
              <a:gdLst/>
              <a:ahLst/>
              <a:cxnLst/>
              <a:rect l="l" t="t" r="r" b="b"/>
              <a:pathLst>
                <a:path w="1130300" h="784860">
                  <a:moveTo>
                    <a:pt x="1130119" y="357832"/>
                  </a:moveTo>
                  <a:lnTo>
                    <a:pt x="753417" y="0"/>
                  </a:lnTo>
                  <a:lnTo>
                    <a:pt x="0" y="715039"/>
                  </a:lnTo>
                  <a:lnTo>
                    <a:pt x="81409" y="784351"/>
                  </a:lnTo>
                  <a:lnTo>
                    <a:pt x="753417" y="147600"/>
                  </a:lnTo>
                  <a:lnTo>
                    <a:pt x="1103123" y="479128"/>
                  </a:lnTo>
                  <a:lnTo>
                    <a:pt x="1108386" y="448481"/>
                  </a:lnTo>
                  <a:lnTo>
                    <a:pt x="1114646" y="418037"/>
                  </a:lnTo>
                  <a:lnTo>
                    <a:pt x="1121894" y="387814"/>
                  </a:lnTo>
                  <a:lnTo>
                    <a:pt x="1130119" y="357832"/>
                  </a:lnTo>
                  <a:close/>
                </a:path>
              </a:pathLst>
            </a:custGeom>
            <a:ln w="48751">
              <a:solidFill>
                <a:srgbClr val="EA5B50"/>
              </a:solidFill>
            </a:ln>
          </p:spPr>
          <p:txBody>
            <a:bodyPr wrap="square" lIns="0" tIns="0" rIns="0" bIns="0" rtlCol="0"/>
            <a:lstStyle/>
            <a:p>
              <a:endParaRPr/>
            </a:p>
          </p:txBody>
        </p:sp>
        <p:sp>
          <p:nvSpPr>
            <p:cNvPr id="44" name="object 44"/>
            <p:cNvSpPr/>
            <p:nvPr/>
          </p:nvSpPr>
          <p:spPr>
            <a:xfrm>
              <a:off x="6667715" y="304286"/>
              <a:ext cx="1863089" cy="1453515"/>
            </a:xfrm>
            <a:custGeom>
              <a:avLst/>
              <a:gdLst/>
              <a:ahLst/>
              <a:cxnLst/>
              <a:rect l="l" t="t" r="r" b="b"/>
              <a:pathLst>
                <a:path w="1863090" h="1453514">
                  <a:moveTo>
                    <a:pt x="1862596" y="1327781"/>
                  </a:moveTo>
                  <a:lnTo>
                    <a:pt x="0" y="1327781"/>
                  </a:lnTo>
                  <a:lnTo>
                    <a:pt x="0" y="1453036"/>
                  </a:lnTo>
                  <a:lnTo>
                    <a:pt x="1862596" y="1453037"/>
                  </a:lnTo>
                  <a:lnTo>
                    <a:pt x="1862596" y="1327781"/>
                  </a:lnTo>
                  <a:close/>
                </a:path>
                <a:path w="1863090" h="1453514">
                  <a:moveTo>
                    <a:pt x="68800" y="1189261"/>
                  </a:moveTo>
                  <a:lnTo>
                    <a:pt x="65127" y="1191106"/>
                  </a:lnTo>
                  <a:lnTo>
                    <a:pt x="63205" y="1196916"/>
                  </a:lnTo>
                  <a:lnTo>
                    <a:pt x="63875" y="1199526"/>
                  </a:lnTo>
                  <a:lnTo>
                    <a:pt x="65713" y="1201266"/>
                  </a:lnTo>
                  <a:lnTo>
                    <a:pt x="78669" y="1216804"/>
                  </a:lnTo>
                  <a:lnTo>
                    <a:pt x="89352" y="1233873"/>
                  </a:lnTo>
                  <a:lnTo>
                    <a:pt x="97634" y="1252227"/>
                  </a:lnTo>
                  <a:lnTo>
                    <a:pt x="103383" y="1271621"/>
                  </a:lnTo>
                  <a:lnTo>
                    <a:pt x="107176" y="1281532"/>
                  </a:lnTo>
                  <a:lnTo>
                    <a:pt x="113905" y="1289367"/>
                  </a:lnTo>
                  <a:lnTo>
                    <a:pt x="122854" y="1294541"/>
                  </a:lnTo>
                  <a:lnTo>
                    <a:pt x="133310" y="1296465"/>
                  </a:lnTo>
                  <a:lnTo>
                    <a:pt x="167423" y="1296465"/>
                  </a:lnTo>
                  <a:lnTo>
                    <a:pt x="167423" y="1327781"/>
                  </a:lnTo>
                  <a:lnTo>
                    <a:pt x="209278" y="1327781"/>
                  </a:lnTo>
                  <a:lnTo>
                    <a:pt x="209278" y="1296674"/>
                  </a:lnTo>
                  <a:lnTo>
                    <a:pt x="244647" y="1296674"/>
                  </a:lnTo>
                  <a:lnTo>
                    <a:pt x="274587" y="1271830"/>
                  </a:lnTo>
                  <a:lnTo>
                    <a:pt x="280365" y="1252460"/>
                  </a:lnTo>
                  <a:lnTo>
                    <a:pt x="284069" y="1244273"/>
                  </a:lnTo>
                  <a:lnTo>
                    <a:pt x="209278" y="1244273"/>
                  </a:lnTo>
                  <a:lnTo>
                    <a:pt x="209278" y="1243020"/>
                  </a:lnTo>
                  <a:lnTo>
                    <a:pt x="168260" y="1243020"/>
                  </a:lnTo>
                  <a:lnTo>
                    <a:pt x="147144" y="1224999"/>
                  </a:lnTo>
                  <a:lnTo>
                    <a:pt x="123866" y="1210099"/>
                  </a:lnTo>
                  <a:lnTo>
                    <a:pt x="98771" y="1198508"/>
                  </a:lnTo>
                  <a:lnTo>
                    <a:pt x="72201" y="1190410"/>
                  </a:lnTo>
                  <a:lnTo>
                    <a:pt x="68800" y="1189261"/>
                  </a:lnTo>
                  <a:close/>
                </a:path>
                <a:path w="1863090" h="1453514">
                  <a:moveTo>
                    <a:pt x="878985" y="304805"/>
                  </a:moveTo>
                  <a:lnTo>
                    <a:pt x="334860" y="803140"/>
                  </a:lnTo>
                  <a:lnTo>
                    <a:pt x="334860" y="1327781"/>
                  </a:lnTo>
                  <a:lnTo>
                    <a:pt x="774345" y="1327781"/>
                  </a:lnTo>
                  <a:lnTo>
                    <a:pt x="774345" y="1098133"/>
                  </a:lnTo>
                  <a:lnTo>
                    <a:pt x="460427" y="1098133"/>
                  </a:lnTo>
                  <a:lnTo>
                    <a:pt x="460427" y="889362"/>
                  </a:lnTo>
                  <a:lnTo>
                    <a:pt x="1342642" y="889363"/>
                  </a:lnTo>
                  <a:lnTo>
                    <a:pt x="1314286" y="859562"/>
                  </a:lnTo>
                  <a:lnTo>
                    <a:pt x="1286189" y="820390"/>
                  </a:lnTo>
                  <a:lnTo>
                    <a:pt x="1262860" y="776609"/>
                  </a:lnTo>
                  <a:lnTo>
                    <a:pt x="1244706" y="728671"/>
                  </a:lnTo>
                  <a:lnTo>
                    <a:pt x="1232134" y="677029"/>
                  </a:lnTo>
                  <a:lnTo>
                    <a:pt x="1225551" y="622136"/>
                  </a:lnTo>
                  <a:lnTo>
                    <a:pt x="878985" y="304805"/>
                  </a:lnTo>
                  <a:close/>
                </a:path>
                <a:path w="1863090" h="1453514">
                  <a:moveTo>
                    <a:pt x="1088264" y="889363"/>
                  </a:moveTo>
                  <a:lnTo>
                    <a:pt x="983624" y="889363"/>
                  </a:lnTo>
                  <a:lnTo>
                    <a:pt x="983624" y="1327781"/>
                  </a:lnTo>
                  <a:lnTo>
                    <a:pt x="1423110" y="1327781"/>
                  </a:lnTo>
                  <a:lnTo>
                    <a:pt x="1423110" y="1098133"/>
                  </a:lnTo>
                  <a:lnTo>
                    <a:pt x="1088264" y="1098133"/>
                  </a:lnTo>
                  <a:lnTo>
                    <a:pt x="1088264" y="889363"/>
                  </a:lnTo>
                  <a:close/>
                </a:path>
                <a:path w="1863090" h="1453514">
                  <a:moveTo>
                    <a:pt x="1548677" y="0"/>
                  </a:moveTo>
                  <a:lnTo>
                    <a:pt x="1514400" y="22555"/>
                  </a:lnTo>
                  <a:lnTo>
                    <a:pt x="1469315" y="83201"/>
                  </a:lnTo>
                  <a:lnTo>
                    <a:pt x="1444554" y="124516"/>
                  </a:lnTo>
                  <a:lnTo>
                    <a:pt x="1419293" y="171404"/>
                  </a:lnTo>
                  <a:lnTo>
                    <a:pt x="1394264" y="222549"/>
                  </a:lnTo>
                  <a:lnTo>
                    <a:pt x="1370201" y="276633"/>
                  </a:lnTo>
                  <a:lnTo>
                    <a:pt x="1347836" y="332341"/>
                  </a:lnTo>
                  <a:lnTo>
                    <a:pt x="1327902" y="388356"/>
                  </a:lnTo>
                  <a:lnTo>
                    <a:pt x="1311131" y="443360"/>
                  </a:lnTo>
                  <a:lnTo>
                    <a:pt x="1298252" y="496039"/>
                  </a:lnTo>
                  <a:lnTo>
                    <a:pt x="1289995" y="545074"/>
                  </a:lnTo>
                  <a:lnTo>
                    <a:pt x="1287079" y="589150"/>
                  </a:lnTo>
                  <a:lnTo>
                    <a:pt x="1290515" y="644866"/>
                  </a:lnTo>
                  <a:lnTo>
                    <a:pt x="1300462" y="696371"/>
                  </a:lnTo>
                  <a:lnTo>
                    <a:pt x="1316378" y="743277"/>
                  </a:lnTo>
                  <a:lnTo>
                    <a:pt x="1337719" y="785193"/>
                  </a:lnTo>
                  <a:lnTo>
                    <a:pt x="1363943" y="821729"/>
                  </a:lnTo>
                  <a:lnTo>
                    <a:pt x="1394509" y="852495"/>
                  </a:lnTo>
                  <a:lnTo>
                    <a:pt x="1428872" y="877101"/>
                  </a:lnTo>
                  <a:lnTo>
                    <a:pt x="1466490" y="895157"/>
                  </a:lnTo>
                  <a:lnTo>
                    <a:pt x="1506822" y="906273"/>
                  </a:lnTo>
                  <a:lnTo>
                    <a:pt x="1506822" y="1327781"/>
                  </a:lnTo>
                  <a:lnTo>
                    <a:pt x="1590533" y="1327781"/>
                  </a:lnTo>
                  <a:lnTo>
                    <a:pt x="1590533" y="906273"/>
                  </a:lnTo>
                  <a:lnTo>
                    <a:pt x="1631140" y="895157"/>
                  </a:lnTo>
                  <a:lnTo>
                    <a:pt x="1668905" y="877101"/>
                  </a:lnTo>
                  <a:lnTo>
                    <a:pt x="1703311" y="852495"/>
                  </a:lnTo>
                  <a:lnTo>
                    <a:pt x="1733842" y="821729"/>
                  </a:lnTo>
                  <a:lnTo>
                    <a:pt x="1759980" y="785193"/>
                  </a:lnTo>
                  <a:lnTo>
                    <a:pt x="1781209" y="743277"/>
                  </a:lnTo>
                  <a:lnTo>
                    <a:pt x="1797013" y="696371"/>
                  </a:lnTo>
                  <a:lnTo>
                    <a:pt x="1806874" y="644866"/>
                  </a:lnTo>
                  <a:lnTo>
                    <a:pt x="1810276" y="589150"/>
                  </a:lnTo>
                  <a:lnTo>
                    <a:pt x="1807342" y="544997"/>
                  </a:lnTo>
                  <a:lnTo>
                    <a:pt x="1799048" y="495907"/>
                  </a:lnTo>
                  <a:lnTo>
                    <a:pt x="1786132" y="443195"/>
                  </a:lnTo>
                  <a:lnTo>
                    <a:pt x="1769331" y="388173"/>
                  </a:lnTo>
                  <a:lnTo>
                    <a:pt x="1749378" y="332156"/>
                  </a:lnTo>
                  <a:lnTo>
                    <a:pt x="1727005" y="276458"/>
                  </a:lnTo>
                  <a:lnTo>
                    <a:pt x="1702944" y="222392"/>
                  </a:lnTo>
                  <a:lnTo>
                    <a:pt x="1677926" y="171273"/>
                  </a:lnTo>
                  <a:lnTo>
                    <a:pt x="1652683" y="124414"/>
                  </a:lnTo>
                  <a:lnTo>
                    <a:pt x="1627946" y="83128"/>
                  </a:lnTo>
                  <a:lnTo>
                    <a:pt x="1604445" y="48730"/>
                  </a:lnTo>
                  <a:lnTo>
                    <a:pt x="1564075" y="5852"/>
                  </a:lnTo>
                  <a:lnTo>
                    <a:pt x="1548677" y="0"/>
                  </a:lnTo>
                  <a:close/>
                </a:path>
                <a:path w="1863090" h="1453514">
                  <a:moveTo>
                    <a:pt x="308142" y="1189818"/>
                  </a:moveTo>
                  <a:lnTo>
                    <a:pt x="305770" y="1190618"/>
                  </a:lnTo>
                  <a:lnTo>
                    <a:pt x="278981" y="1198850"/>
                  </a:lnTo>
                  <a:lnTo>
                    <a:pt x="253734" y="1210674"/>
                  </a:lnTo>
                  <a:lnTo>
                    <a:pt x="230381" y="1225883"/>
                  </a:lnTo>
                  <a:lnTo>
                    <a:pt x="209278" y="1244273"/>
                  </a:lnTo>
                  <a:lnTo>
                    <a:pt x="284069" y="1244273"/>
                  </a:lnTo>
                  <a:lnTo>
                    <a:pt x="288661" y="1234121"/>
                  </a:lnTo>
                  <a:lnTo>
                    <a:pt x="299338" y="1217048"/>
                  </a:lnTo>
                  <a:lnTo>
                    <a:pt x="312258" y="1201475"/>
                  </a:lnTo>
                  <a:lnTo>
                    <a:pt x="314839" y="1199004"/>
                  </a:lnTo>
                  <a:lnTo>
                    <a:pt x="314978" y="1194933"/>
                  </a:lnTo>
                  <a:lnTo>
                    <a:pt x="310793" y="1190479"/>
                  </a:lnTo>
                  <a:lnTo>
                    <a:pt x="308142" y="1189818"/>
                  </a:lnTo>
                  <a:close/>
                </a:path>
                <a:path w="1863090" h="1453514">
                  <a:moveTo>
                    <a:pt x="131911" y="1044862"/>
                  </a:moveTo>
                  <a:lnTo>
                    <a:pt x="112094" y="1111573"/>
                  </a:lnTo>
                  <a:lnTo>
                    <a:pt x="122078" y="1157845"/>
                  </a:lnTo>
                  <a:lnTo>
                    <a:pt x="168260" y="1185817"/>
                  </a:lnTo>
                  <a:lnTo>
                    <a:pt x="168260" y="1243020"/>
                  </a:lnTo>
                  <a:lnTo>
                    <a:pt x="209278" y="1243020"/>
                  </a:lnTo>
                  <a:lnTo>
                    <a:pt x="209278" y="1185817"/>
                  </a:lnTo>
                  <a:lnTo>
                    <a:pt x="255201" y="1157933"/>
                  </a:lnTo>
                  <a:lnTo>
                    <a:pt x="265213" y="1111651"/>
                  </a:lnTo>
                  <a:lnTo>
                    <a:pt x="260969" y="1087068"/>
                  </a:lnTo>
                  <a:lnTo>
                    <a:pt x="161144" y="1087068"/>
                  </a:lnTo>
                  <a:lnTo>
                    <a:pt x="136020" y="1045906"/>
                  </a:lnTo>
                  <a:lnTo>
                    <a:pt x="131911" y="1044862"/>
                  </a:lnTo>
                  <a:close/>
                </a:path>
                <a:path w="1863090" h="1453514">
                  <a:moveTo>
                    <a:pt x="774345" y="889362"/>
                  </a:moveTo>
                  <a:lnTo>
                    <a:pt x="669706" y="889362"/>
                  </a:lnTo>
                  <a:lnTo>
                    <a:pt x="669706" y="1098133"/>
                  </a:lnTo>
                  <a:lnTo>
                    <a:pt x="774345" y="1098133"/>
                  </a:lnTo>
                  <a:lnTo>
                    <a:pt x="774345" y="889362"/>
                  </a:lnTo>
                  <a:close/>
                </a:path>
                <a:path w="1863090" h="1453514">
                  <a:moveTo>
                    <a:pt x="1342642" y="889363"/>
                  </a:moveTo>
                  <a:lnTo>
                    <a:pt x="1297543" y="889363"/>
                  </a:lnTo>
                  <a:lnTo>
                    <a:pt x="1297543" y="1098133"/>
                  </a:lnTo>
                  <a:lnTo>
                    <a:pt x="1423110" y="1098133"/>
                  </a:lnTo>
                  <a:lnTo>
                    <a:pt x="1423110" y="944896"/>
                  </a:lnTo>
                  <a:lnTo>
                    <a:pt x="1383153" y="922267"/>
                  </a:lnTo>
                  <a:lnTo>
                    <a:pt x="1346743" y="893672"/>
                  </a:lnTo>
                  <a:lnTo>
                    <a:pt x="1342642" y="889363"/>
                  </a:lnTo>
                  <a:close/>
                </a:path>
                <a:path w="1863090" h="1453514">
                  <a:moveTo>
                    <a:pt x="191587" y="1045732"/>
                  </a:moveTo>
                  <a:lnTo>
                    <a:pt x="161144" y="1087068"/>
                  </a:lnTo>
                  <a:lnTo>
                    <a:pt x="217440" y="1087068"/>
                  </a:lnTo>
                  <a:lnTo>
                    <a:pt x="193809" y="1047019"/>
                  </a:lnTo>
                  <a:lnTo>
                    <a:pt x="191587" y="1045732"/>
                  </a:lnTo>
                  <a:close/>
                </a:path>
                <a:path w="1863090" h="1453514">
                  <a:moveTo>
                    <a:pt x="245414" y="1044862"/>
                  </a:moveTo>
                  <a:lnTo>
                    <a:pt x="241267" y="1047193"/>
                  </a:lnTo>
                  <a:lnTo>
                    <a:pt x="240412" y="1048028"/>
                  </a:lnTo>
                  <a:lnTo>
                    <a:pt x="239833" y="1049072"/>
                  </a:lnTo>
                  <a:lnTo>
                    <a:pt x="217440" y="1087068"/>
                  </a:lnTo>
                  <a:lnTo>
                    <a:pt x="260969" y="1087068"/>
                  </a:lnTo>
                  <a:lnTo>
                    <a:pt x="257712" y="1068236"/>
                  </a:lnTo>
                  <a:lnTo>
                    <a:pt x="251134" y="1049072"/>
                  </a:lnTo>
                  <a:lnTo>
                    <a:pt x="249373" y="1045940"/>
                  </a:lnTo>
                  <a:lnTo>
                    <a:pt x="245414" y="1044862"/>
                  </a:lnTo>
                  <a:close/>
                </a:path>
              </a:pathLst>
            </a:custGeom>
            <a:solidFill>
              <a:srgbClr val="EA5B50"/>
            </a:solidFill>
          </p:spPr>
          <p:txBody>
            <a:bodyPr wrap="square" lIns="0" tIns="0" rIns="0" bIns="0" rtlCol="0"/>
            <a:lstStyle/>
            <a:p>
              <a:endParaRPr/>
            </a:p>
          </p:txBody>
        </p:sp>
        <p:sp>
          <p:nvSpPr>
            <p:cNvPr id="45" name="object 45"/>
            <p:cNvSpPr/>
            <p:nvPr/>
          </p:nvSpPr>
          <p:spPr>
            <a:xfrm>
              <a:off x="6667715" y="304286"/>
              <a:ext cx="1863089" cy="1453515"/>
            </a:xfrm>
            <a:custGeom>
              <a:avLst/>
              <a:gdLst/>
              <a:ahLst/>
              <a:cxnLst/>
              <a:rect l="l" t="t" r="r" b="b"/>
              <a:pathLst>
                <a:path w="1863090" h="1453514">
                  <a:moveTo>
                    <a:pt x="1590533" y="1327781"/>
                  </a:moveTo>
                  <a:lnTo>
                    <a:pt x="1590533" y="906273"/>
                  </a:lnTo>
                  <a:lnTo>
                    <a:pt x="1631140" y="895157"/>
                  </a:lnTo>
                  <a:lnTo>
                    <a:pt x="1668905" y="877101"/>
                  </a:lnTo>
                  <a:lnTo>
                    <a:pt x="1703311" y="852495"/>
                  </a:lnTo>
                  <a:lnTo>
                    <a:pt x="1733842" y="821729"/>
                  </a:lnTo>
                  <a:lnTo>
                    <a:pt x="1759980" y="785193"/>
                  </a:lnTo>
                  <a:lnTo>
                    <a:pt x="1781209" y="743277"/>
                  </a:lnTo>
                  <a:lnTo>
                    <a:pt x="1797013" y="696371"/>
                  </a:lnTo>
                  <a:lnTo>
                    <a:pt x="1806874" y="644866"/>
                  </a:lnTo>
                  <a:lnTo>
                    <a:pt x="1810276" y="589150"/>
                  </a:lnTo>
                  <a:lnTo>
                    <a:pt x="1807355" y="545074"/>
                  </a:lnTo>
                  <a:lnTo>
                    <a:pt x="1799080" y="496039"/>
                  </a:lnTo>
                  <a:lnTo>
                    <a:pt x="1786183" y="443360"/>
                  </a:lnTo>
                  <a:lnTo>
                    <a:pt x="1769396" y="388356"/>
                  </a:lnTo>
                  <a:lnTo>
                    <a:pt x="1749452" y="332341"/>
                  </a:lnTo>
                  <a:lnTo>
                    <a:pt x="1727083" y="276633"/>
                  </a:lnTo>
                  <a:lnTo>
                    <a:pt x="1703020" y="222549"/>
                  </a:lnTo>
                  <a:lnTo>
                    <a:pt x="1677997" y="171405"/>
                  </a:lnTo>
                  <a:lnTo>
                    <a:pt x="1652744" y="124516"/>
                  </a:lnTo>
                  <a:lnTo>
                    <a:pt x="1627996" y="83201"/>
                  </a:lnTo>
                  <a:lnTo>
                    <a:pt x="1604482" y="48775"/>
                  </a:lnTo>
                  <a:lnTo>
                    <a:pt x="1564091" y="5858"/>
                  </a:lnTo>
                  <a:lnTo>
                    <a:pt x="1548677" y="0"/>
                  </a:lnTo>
                  <a:lnTo>
                    <a:pt x="1533263" y="5852"/>
                  </a:lnTo>
                  <a:lnTo>
                    <a:pt x="1492872" y="48730"/>
                  </a:lnTo>
                  <a:lnTo>
                    <a:pt x="1469358" y="83128"/>
                  </a:lnTo>
                  <a:lnTo>
                    <a:pt x="1444610" y="124414"/>
                  </a:lnTo>
                  <a:lnTo>
                    <a:pt x="1419357" y="171273"/>
                  </a:lnTo>
                  <a:lnTo>
                    <a:pt x="1394334" y="222392"/>
                  </a:lnTo>
                  <a:lnTo>
                    <a:pt x="1370271" y="276458"/>
                  </a:lnTo>
                  <a:lnTo>
                    <a:pt x="1347902" y="332156"/>
                  </a:lnTo>
                  <a:lnTo>
                    <a:pt x="1327958" y="388173"/>
                  </a:lnTo>
                  <a:lnTo>
                    <a:pt x="1311171" y="443194"/>
                  </a:lnTo>
                  <a:lnTo>
                    <a:pt x="1298275" y="495907"/>
                  </a:lnTo>
                  <a:lnTo>
                    <a:pt x="1290000" y="544997"/>
                  </a:lnTo>
                  <a:lnTo>
                    <a:pt x="1287079" y="589150"/>
                  </a:lnTo>
                  <a:lnTo>
                    <a:pt x="1290515" y="644866"/>
                  </a:lnTo>
                  <a:lnTo>
                    <a:pt x="1300462" y="696371"/>
                  </a:lnTo>
                  <a:lnTo>
                    <a:pt x="1316378" y="743277"/>
                  </a:lnTo>
                  <a:lnTo>
                    <a:pt x="1337719" y="785193"/>
                  </a:lnTo>
                  <a:lnTo>
                    <a:pt x="1363943" y="821729"/>
                  </a:lnTo>
                  <a:lnTo>
                    <a:pt x="1394508" y="852495"/>
                  </a:lnTo>
                  <a:lnTo>
                    <a:pt x="1428872" y="877101"/>
                  </a:lnTo>
                  <a:lnTo>
                    <a:pt x="1466490" y="895157"/>
                  </a:lnTo>
                  <a:lnTo>
                    <a:pt x="1506821" y="906273"/>
                  </a:lnTo>
                  <a:lnTo>
                    <a:pt x="1506822" y="1327781"/>
                  </a:lnTo>
                  <a:lnTo>
                    <a:pt x="1423110" y="1327781"/>
                  </a:lnTo>
                  <a:lnTo>
                    <a:pt x="1423110" y="944896"/>
                  </a:lnTo>
                  <a:lnTo>
                    <a:pt x="1383153" y="922267"/>
                  </a:lnTo>
                  <a:lnTo>
                    <a:pt x="1346743" y="893672"/>
                  </a:lnTo>
                  <a:lnTo>
                    <a:pt x="1314286" y="859562"/>
                  </a:lnTo>
                  <a:lnTo>
                    <a:pt x="1286189" y="820390"/>
                  </a:lnTo>
                  <a:lnTo>
                    <a:pt x="1262860" y="776609"/>
                  </a:lnTo>
                  <a:lnTo>
                    <a:pt x="1244706" y="728671"/>
                  </a:lnTo>
                  <a:lnTo>
                    <a:pt x="1232134" y="677029"/>
                  </a:lnTo>
                  <a:lnTo>
                    <a:pt x="1225551" y="622136"/>
                  </a:lnTo>
                  <a:lnTo>
                    <a:pt x="878985" y="304805"/>
                  </a:lnTo>
                  <a:lnTo>
                    <a:pt x="334860" y="803140"/>
                  </a:lnTo>
                  <a:lnTo>
                    <a:pt x="334860" y="1327781"/>
                  </a:lnTo>
                  <a:lnTo>
                    <a:pt x="209278" y="1327781"/>
                  </a:lnTo>
                  <a:lnTo>
                    <a:pt x="209278" y="1296674"/>
                  </a:lnTo>
                  <a:lnTo>
                    <a:pt x="244647" y="1296674"/>
                  </a:lnTo>
                  <a:lnTo>
                    <a:pt x="255104" y="1294749"/>
                  </a:lnTo>
                  <a:lnTo>
                    <a:pt x="264056" y="1289576"/>
                  </a:lnTo>
                  <a:lnTo>
                    <a:pt x="270789" y="1281740"/>
                  </a:lnTo>
                  <a:lnTo>
                    <a:pt x="274587" y="1271830"/>
                  </a:lnTo>
                  <a:lnTo>
                    <a:pt x="288661" y="1234121"/>
                  </a:lnTo>
                  <a:lnTo>
                    <a:pt x="312258" y="1201475"/>
                  </a:lnTo>
                  <a:lnTo>
                    <a:pt x="314839" y="1199004"/>
                  </a:lnTo>
                  <a:lnTo>
                    <a:pt x="314978" y="1194933"/>
                  </a:lnTo>
                  <a:lnTo>
                    <a:pt x="312537" y="1192323"/>
                  </a:lnTo>
                  <a:lnTo>
                    <a:pt x="310793" y="1190479"/>
                  </a:lnTo>
                  <a:lnTo>
                    <a:pt x="308142" y="1189818"/>
                  </a:lnTo>
                  <a:lnTo>
                    <a:pt x="305770" y="1190618"/>
                  </a:lnTo>
                  <a:lnTo>
                    <a:pt x="278981" y="1198850"/>
                  </a:lnTo>
                  <a:lnTo>
                    <a:pt x="253734" y="1210673"/>
                  </a:lnTo>
                  <a:lnTo>
                    <a:pt x="230381" y="1225883"/>
                  </a:lnTo>
                  <a:lnTo>
                    <a:pt x="209278" y="1244272"/>
                  </a:lnTo>
                  <a:lnTo>
                    <a:pt x="209278" y="1185817"/>
                  </a:lnTo>
                  <a:lnTo>
                    <a:pt x="255201" y="1157933"/>
                  </a:lnTo>
                  <a:lnTo>
                    <a:pt x="265213" y="1111651"/>
                  </a:lnTo>
                  <a:lnTo>
                    <a:pt x="257722" y="1068266"/>
                  </a:lnTo>
                  <a:lnTo>
                    <a:pt x="251134" y="1049072"/>
                  </a:lnTo>
                  <a:lnTo>
                    <a:pt x="249373" y="1045940"/>
                  </a:lnTo>
                  <a:lnTo>
                    <a:pt x="245414" y="1044862"/>
                  </a:lnTo>
                  <a:lnTo>
                    <a:pt x="242296" y="1046601"/>
                  </a:lnTo>
                  <a:lnTo>
                    <a:pt x="241267" y="1047193"/>
                  </a:lnTo>
                  <a:lnTo>
                    <a:pt x="240412" y="1048028"/>
                  </a:lnTo>
                  <a:lnTo>
                    <a:pt x="239833" y="1049072"/>
                  </a:lnTo>
                  <a:lnTo>
                    <a:pt x="217440" y="1087068"/>
                  </a:lnTo>
                  <a:lnTo>
                    <a:pt x="195047" y="1049072"/>
                  </a:lnTo>
                  <a:lnTo>
                    <a:pt x="193809" y="1047019"/>
                  </a:lnTo>
                  <a:lnTo>
                    <a:pt x="191587" y="1045732"/>
                  </a:lnTo>
                  <a:lnTo>
                    <a:pt x="189188" y="1045732"/>
                  </a:lnTo>
                  <a:lnTo>
                    <a:pt x="186858" y="1045801"/>
                  </a:lnTo>
                  <a:lnTo>
                    <a:pt x="184733" y="1047089"/>
                  </a:lnTo>
                  <a:lnTo>
                    <a:pt x="183537" y="1049072"/>
                  </a:lnTo>
                  <a:lnTo>
                    <a:pt x="161144" y="1087068"/>
                  </a:lnTo>
                  <a:lnTo>
                    <a:pt x="137914" y="1049072"/>
                  </a:lnTo>
                  <a:lnTo>
                    <a:pt x="136020" y="1045906"/>
                  </a:lnTo>
                  <a:lnTo>
                    <a:pt x="131911" y="1044862"/>
                  </a:lnTo>
                  <a:lnTo>
                    <a:pt x="128734" y="1046741"/>
                  </a:lnTo>
                  <a:lnTo>
                    <a:pt x="127775" y="1047297"/>
                  </a:lnTo>
                  <a:lnTo>
                    <a:pt x="126972" y="1048098"/>
                  </a:lnTo>
                  <a:lnTo>
                    <a:pt x="126404" y="1049072"/>
                  </a:lnTo>
                  <a:lnTo>
                    <a:pt x="119730" y="1068236"/>
                  </a:lnTo>
                  <a:lnTo>
                    <a:pt x="112094" y="1111573"/>
                  </a:lnTo>
                  <a:lnTo>
                    <a:pt x="122078" y="1157845"/>
                  </a:lnTo>
                  <a:lnTo>
                    <a:pt x="168260" y="1185817"/>
                  </a:lnTo>
                  <a:lnTo>
                    <a:pt x="168260" y="1243020"/>
                  </a:lnTo>
                  <a:lnTo>
                    <a:pt x="147144" y="1224999"/>
                  </a:lnTo>
                  <a:lnTo>
                    <a:pt x="123866" y="1210099"/>
                  </a:lnTo>
                  <a:lnTo>
                    <a:pt x="98771" y="1198508"/>
                  </a:lnTo>
                  <a:lnTo>
                    <a:pt x="72201" y="1190410"/>
                  </a:lnTo>
                  <a:lnTo>
                    <a:pt x="68800" y="1189261"/>
                  </a:lnTo>
                  <a:lnTo>
                    <a:pt x="65127" y="1191106"/>
                  </a:lnTo>
                  <a:lnTo>
                    <a:pt x="64000" y="1194515"/>
                  </a:lnTo>
                  <a:lnTo>
                    <a:pt x="63205" y="1196916"/>
                  </a:lnTo>
                  <a:lnTo>
                    <a:pt x="63875" y="1199526"/>
                  </a:lnTo>
                  <a:lnTo>
                    <a:pt x="65713" y="1201266"/>
                  </a:lnTo>
                  <a:lnTo>
                    <a:pt x="78669" y="1216804"/>
                  </a:lnTo>
                  <a:lnTo>
                    <a:pt x="89352" y="1233873"/>
                  </a:lnTo>
                  <a:lnTo>
                    <a:pt x="97634" y="1252227"/>
                  </a:lnTo>
                  <a:lnTo>
                    <a:pt x="103383" y="1271621"/>
                  </a:lnTo>
                  <a:lnTo>
                    <a:pt x="133310" y="1296465"/>
                  </a:lnTo>
                  <a:lnTo>
                    <a:pt x="167423" y="1296465"/>
                  </a:lnTo>
                  <a:lnTo>
                    <a:pt x="167423" y="1327781"/>
                  </a:lnTo>
                  <a:lnTo>
                    <a:pt x="0" y="1327781"/>
                  </a:lnTo>
                  <a:lnTo>
                    <a:pt x="0" y="1453036"/>
                  </a:lnTo>
                  <a:lnTo>
                    <a:pt x="1862596" y="1453036"/>
                  </a:lnTo>
                  <a:lnTo>
                    <a:pt x="1862596" y="1327781"/>
                  </a:lnTo>
                  <a:lnTo>
                    <a:pt x="1590533" y="1327781"/>
                  </a:lnTo>
                  <a:close/>
                </a:path>
                <a:path w="1863090" h="1453514">
                  <a:moveTo>
                    <a:pt x="1297543" y="1098133"/>
                  </a:moveTo>
                  <a:lnTo>
                    <a:pt x="1088264" y="1098133"/>
                  </a:lnTo>
                  <a:lnTo>
                    <a:pt x="1088264" y="889362"/>
                  </a:lnTo>
                  <a:lnTo>
                    <a:pt x="1297543" y="889363"/>
                  </a:lnTo>
                  <a:lnTo>
                    <a:pt x="1297543" y="1098133"/>
                  </a:lnTo>
                  <a:close/>
                </a:path>
              </a:pathLst>
            </a:custGeom>
            <a:ln w="48772">
              <a:solidFill>
                <a:srgbClr val="EA5B50"/>
              </a:solidFill>
            </a:ln>
          </p:spPr>
          <p:txBody>
            <a:bodyPr wrap="square" lIns="0" tIns="0" rIns="0" bIns="0" rtlCol="0"/>
            <a:lstStyle/>
            <a:p>
              <a:endParaRPr/>
            </a:p>
          </p:txBody>
        </p:sp>
        <p:sp>
          <p:nvSpPr>
            <p:cNvPr id="46" name="object 46"/>
            <p:cNvSpPr/>
            <p:nvPr/>
          </p:nvSpPr>
          <p:spPr>
            <a:xfrm>
              <a:off x="7054976" y="1143381"/>
              <a:ext cx="922019" cy="516255"/>
            </a:xfrm>
            <a:custGeom>
              <a:avLst/>
              <a:gdLst/>
              <a:ahLst/>
              <a:cxnLst/>
              <a:rect l="l" t="t" r="r" b="b"/>
              <a:pathLst>
                <a:path w="922020" h="516255">
                  <a:moveTo>
                    <a:pt x="922020" y="0"/>
                  </a:moveTo>
                  <a:lnTo>
                    <a:pt x="0" y="0"/>
                  </a:lnTo>
                  <a:lnTo>
                    <a:pt x="0" y="515874"/>
                  </a:lnTo>
                  <a:lnTo>
                    <a:pt x="922020" y="515874"/>
                  </a:lnTo>
                  <a:lnTo>
                    <a:pt x="922020" y="0"/>
                  </a:lnTo>
                  <a:close/>
                </a:path>
              </a:pathLst>
            </a:custGeom>
            <a:solidFill>
              <a:srgbClr val="EA5B50"/>
            </a:solidFill>
          </p:spPr>
          <p:txBody>
            <a:bodyPr wrap="square" lIns="0" tIns="0" rIns="0" bIns="0" rtlCol="0"/>
            <a:lstStyle/>
            <a:p>
              <a:endParaRPr/>
            </a:p>
          </p:txBody>
        </p:sp>
        <p:sp>
          <p:nvSpPr>
            <p:cNvPr id="47" name="object 47"/>
            <p:cNvSpPr/>
            <p:nvPr/>
          </p:nvSpPr>
          <p:spPr>
            <a:xfrm>
              <a:off x="7054976" y="1143381"/>
              <a:ext cx="922019" cy="516255"/>
            </a:xfrm>
            <a:custGeom>
              <a:avLst/>
              <a:gdLst/>
              <a:ahLst/>
              <a:cxnLst/>
              <a:rect l="l" t="t" r="r" b="b"/>
              <a:pathLst>
                <a:path w="922020" h="516255">
                  <a:moveTo>
                    <a:pt x="0" y="515874"/>
                  </a:moveTo>
                  <a:lnTo>
                    <a:pt x="922020" y="515874"/>
                  </a:lnTo>
                  <a:lnTo>
                    <a:pt x="922020" y="0"/>
                  </a:lnTo>
                  <a:lnTo>
                    <a:pt x="0" y="0"/>
                  </a:lnTo>
                  <a:lnTo>
                    <a:pt x="0" y="515874"/>
                  </a:lnTo>
                  <a:close/>
                </a:path>
              </a:pathLst>
            </a:custGeom>
            <a:ln w="12700">
              <a:solidFill>
                <a:srgbClr val="EA5B50"/>
              </a:solidFill>
            </a:ln>
          </p:spPr>
          <p:txBody>
            <a:bodyPr wrap="square" lIns="0" tIns="0" rIns="0" bIns="0" rtlCol="0"/>
            <a:lstStyle/>
            <a:p>
              <a:endParaRPr/>
            </a:p>
          </p:txBody>
        </p:sp>
      </p:grpSp>
      <p:sp>
        <p:nvSpPr>
          <p:cNvPr id="48" name="object 48"/>
          <p:cNvSpPr txBox="1"/>
          <p:nvPr/>
        </p:nvSpPr>
        <p:spPr>
          <a:xfrm>
            <a:off x="5646673" y="5270246"/>
            <a:ext cx="1181100" cy="330200"/>
          </a:xfrm>
          <a:prstGeom prst="rect">
            <a:avLst/>
          </a:prstGeom>
        </p:spPr>
        <p:txBody>
          <a:bodyPr vert="horz" wrap="square" lIns="0" tIns="12065" rIns="0" bIns="0" rtlCol="0">
            <a:spAutoFit/>
          </a:bodyPr>
          <a:lstStyle/>
          <a:p>
            <a:pPr marL="12700">
              <a:lnSpc>
                <a:spcPct val="100000"/>
              </a:lnSpc>
              <a:spcBef>
                <a:spcPts val="95"/>
              </a:spcBef>
            </a:pPr>
            <a:r>
              <a:rPr sz="2000" b="1" spc="165" dirty="0">
                <a:solidFill>
                  <a:srgbClr val="FFFFFF"/>
                </a:solidFill>
                <a:latin typeface="Calibri"/>
                <a:cs typeface="Calibri"/>
              </a:rPr>
              <a:t>$261,000</a:t>
            </a:r>
            <a:endParaRPr sz="2000">
              <a:latin typeface="Calibri"/>
              <a:cs typeface="Calibri"/>
            </a:endParaRPr>
          </a:p>
        </p:txBody>
      </p:sp>
      <p:sp>
        <p:nvSpPr>
          <p:cNvPr id="49" name="object 49"/>
          <p:cNvSpPr txBox="1"/>
          <p:nvPr/>
        </p:nvSpPr>
        <p:spPr>
          <a:xfrm>
            <a:off x="7232142" y="1110234"/>
            <a:ext cx="589280" cy="452755"/>
          </a:xfrm>
          <a:prstGeom prst="rect">
            <a:avLst/>
          </a:prstGeom>
        </p:spPr>
        <p:txBody>
          <a:bodyPr vert="horz" wrap="square" lIns="0" tIns="12700" rIns="0" bIns="0" rtlCol="0">
            <a:spAutoFit/>
          </a:bodyPr>
          <a:lstStyle/>
          <a:p>
            <a:pPr marL="12700">
              <a:lnSpc>
                <a:spcPct val="100000"/>
              </a:lnSpc>
              <a:spcBef>
                <a:spcPts val="100"/>
              </a:spcBef>
            </a:pPr>
            <a:r>
              <a:rPr sz="2800" b="1" spc="-25" dirty="0">
                <a:solidFill>
                  <a:srgbClr val="FFFFFF"/>
                </a:solidFill>
                <a:latin typeface="Calibri"/>
                <a:cs typeface="Calibri"/>
              </a:rPr>
              <a:t>551</a:t>
            </a:r>
            <a:endParaRPr sz="2800">
              <a:latin typeface="Calibri"/>
              <a:cs typeface="Calibri"/>
            </a:endParaRPr>
          </a:p>
        </p:txBody>
      </p:sp>
    </p:spTree>
    <p:extLst>
      <p:ext uri="{BB962C8B-B14F-4D97-AF65-F5344CB8AC3E}">
        <p14:creationId xmlns:p14="http://schemas.microsoft.com/office/powerpoint/2010/main" val="424231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19471" y="0"/>
            <a:ext cx="7272655" cy="6858000"/>
          </a:xfrm>
          <a:custGeom>
            <a:avLst/>
            <a:gdLst/>
            <a:ahLst/>
            <a:cxnLst/>
            <a:rect l="l" t="t" r="r" b="b"/>
            <a:pathLst>
              <a:path w="7272655" h="6858000">
                <a:moveTo>
                  <a:pt x="0" y="6858000"/>
                </a:moveTo>
                <a:lnTo>
                  <a:pt x="7272528" y="6858000"/>
                </a:lnTo>
                <a:lnTo>
                  <a:pt x="7272528" y="0"/>
                </a:lnTo>
                <a:lnTo>
                  <a:pt x="0" y="0"/>
                </a:lnTo>
                <a:lnTo>
                  <a:pt x="0" y="6858000"/>
                </a:lnTo>
                <a:close/>
              </a:path>
            </a:pathLst>
          </a:custGeom>
          <a:solidFill>
            <a:srgbClr val="EDEBEB"/>
          </a:solidFill>
        </p:spPr>
        <p:txBody>
          <a:bodyPr wrap="square" lIns="0" tIns="0" rIns="0" bIns="0" rtlCol="0"/>
          <a:lstStyle/>
          <a:p>
            <a:endParaRPr/>
          </a:p>
        </p:txBody>
      </p:sp>
      <p:sp>
        <p:nvSpPr>
          <p:cNvPr id="3" name="object 3"/>
          <p:cNvSpPr/>
          <p:nvPr/>
        </p:nvSpPr>
        <p:spPr>
          <a:xfrm>
            <a:off x="5698997" y="1634489"/>
            <a:ext cx="3028315" cy="0"/>
          </a:xfrm>
          <a:custGeom>
            <a:avLst/>
            <a:gdLst/>
            <a:ahLst/>
            <a:cxnLst/>
            <a:rect l="l" t="t" r="r" b="b"/>
            <a:pathLst>
              <a:path w="3028315">
                <a:moveTo>
                  <a:pt x="0" y="0"/>
                </a:moveTo>
                <a:lnTo>
                  <a:pt x="3028187" y="0"/>
                </a:lnTo>
              </a:path>
            </a:pathLst>
          </a:custGeom>
          <a:ln w="28575">
            <a:solidFill>
              <a:srgbClr val="F6921E"/>
            </a:solidFill>
          </a:ln>
        </p:spPr>
        <p:txBody>
          <a:bodyPr wrap="square" lIns="0" tIns="0" rIns="0" bIns="0" rtlCol="0"/>
          <a:lstStyle/>
          <a:p>
            <a:endParaRPr/>
          </a:p>
        </p:txBody>
      </p:sp>
      <p:grpSp>
        <p:nvGrpSpPr>
          <p:cNvPr id="4" name="object 4"/>
          <p:cNvGrpSpPr/>
          <p:nvPr/>
        </p:nvGrpSpPr>
        <p:grpSpPr>
          <a:xfrm>
            <a:off x="0" y="0"/>
            <a:ext cx="4919980" cy="6858000"/>
            <a:chOff x="0" y="0"/>
            <a:chExt cx="4919980" cy="6858000"/>
          </a:xfrm>
        </p:grpSpPr>
        <p:pic>
          <p:nvPicPr>
            <p:cNvPr id="5" name="object 5"/>
            <p:cNvPicPr/>
            <p:nvPr/>
          </p:nvPicPr>
          <p:blipFill>
            <a:blip r:embed="rId3" cstate="print"/>
            <a:stretch>
              <a:fillRect/>
            </a:stretch>
          </p:blipFill>
          <p:spPr>
            <a:xfrm>
              <a:off x="0" y="5423153"/>
              <a:ext cx="4919472" cy="1434846"/>
            </a:xfrm>
            <a:prstGeom prst="rect">
              <a:avLst/>
            </a:prstGeom>
          </p:spPr>
        </p:pic>
        <p:pic>
          <p:nvPicPr>
            <p:cNvPr id="6" name="object 6"/>
            <p:cNvPicPr/>
            <p:nvPr/>
          </p:nvPicPr>
          <p:blipFill>
            <a:blip r:embed="rId4" cstate="print"/>
            <a:stretch>
              <a:fillRect/>
            </a:stretch>
          </p:blipFill>
          <p:spPr>
            <a:xfrm>
              <a:off x="0" y="0"/>
              <a:ext cx="4919472" cy="5423154"/>
            </a:xfrm>
            <a:prstGeom prst="rect">
              <a:avLst/>
            </a:prstGeom>
          </p:spPr>
        </p:pic>
      </p:grpSp>
      <p:sp>
        <p:nvSpPr>
          <p:cNvPr id="7" name="object 7"/>
          <p:cNvSpPr txBox="1">
            <a:spLocks noGrp="1"/>
          </p:cNvSpPr>
          <p:nvPr>
            <p:ph type="title"/>
          </p:nvPr>
        </p:nvSpPr>
        <p:spPr>
          <a:xfrm>
            <a:off x="405638" y="393700"/>
            <a:ext cx="11439397" cy="959877"/>
          </a:xfrm>
          <a:prstGeom prst="rect">
            <a:avLst/>
          </a:prstGeom>
        </p:spPr>
        <p:txBody>
          <a:bodyPr vert="horz" wrap="square" lIns="0" tIns="241934" rIns="0" bIns="0" rtlCol="0">
            <a:spAutoFit/>
          </a:bodyPr>
          <a:lstStyle/>
          <a:p>
            <a:pPr marL="4988560">
              <a:lnSpc>
                <a:spcPct val="100000"/>
              </a:lnSpc>
              <a:spcBef>
                <a:spcPts val="114"/>
              </a:spcBef>
            </a:pPr>
            <a:r>
              <a:rPr spc="365" dirty="0"/>
              <a:t>S</a:t>
            </a:r>
            <a:r>
              <a:rPr lang="en-US" spc="365" dirty="0"/>
              <a:t>CATTERED SITES</a:t>
            </a:r>
            <a:r>
              <a:rPr spc="45" dirty="0"/>
              <a:t> </a:t>
            </a:r>
            <a:endParaRPr spc="520" dirty="0"/>
          </a:p>
        </p:txBody>
      </p:sp>
      <p:sp>
        <p:nvSpPr>
          <p:cNvPr id="8" name="object 8"/>
          <p:cNvSpPr txBox="1">
            <a:spLocks noGrp="1"/>
          </p:cNvSpPr>
          <p:nvPr>
            <p:ph type="body" idx="1"/>
          </p:nvPr>
        </p:nvSpPr>
        <p:spPr>
          <a:xfrm>
            <a:off x="5485129" y="2070608"/>
            <a:ext cx="5533390" cy="2905924"/>
          </a:xfrm>
          <a:prstGeom prst="rect">
            <a:avLst/>
          </a:prstGeom>
        </p:spPr>
        <p:txBody>
          <a:bodyPr vert="horz" wrap="square" lIns="0" tIns="1270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entury Gothic" panose="020B0502020202020204" pitchFamily="34" charset="0"/>
                <a:cs typeface="+mn-cs"/>
              </a:rPr>
              <a:t>ECLT has acquired 30 of 44 homes and is in the process of remodeling and selling them to qualified households in Ft. Collins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entury Gothic" panose="020B0502020202020204" pitchFamily="34" charset="0"/>
                <a:cs typeface="+mn-cs"/>
              </a:rPr>
              <a:t>Ranges from single family homes, historic properties, duplexes, triplex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entury Gothic" panose="020B0502020202020204" pitchFamily="34" charset="0"/>
                <a:cs typeface="+mn-cs"/>
              </a:rPr>
              <a:t>High opportunity locations, homes in walking distance to Old Town, near </a:t>
            </a:r>
            <a:r>
              <a:rPr kumimoji="0" lang="en-US" sz="2000" b="0" i="0" u="none" strike="noStrike" kern="1200" cap="none" spc="0" normalizeH="0" baseline="0" noProof="0" dirty="0" err="1">
                <a:ln>
                  <a:noFill/>
                </a:ln>
                <a:effectLst/>
                <a:uLnTx/>
                <a:uFillTx/>
                <a:latin typeface="Century Gothic" panose="020B0502020202020204" pitchFamily="34" charset="0"/>
                <a:cs typeface="+mn-cs"/>
              </a:rPr>
              <a:t>Horsetooth</a:t>
            </a:r>
            <a:r>
              <a:rPr kumimoji="0" lang="en-US" sz="2000" b="0" i="0" u="none" strike="noStrike" kern="1200" cap="none" spc="0" normalizeH="0" baseline="0" noProof="0" dirty="0">
                <a:ln>
                  <a:noFill/>
                </a:ln>
                <a:effectLst/>
                <a:uLnTx/>
                <a:uFillTx/>
                <a:latin typeface="Century Gothic" panose="020B0502020202020204" pitchFamily="34" charset="0"/>
                <a:cs typeface="+mn-cs"/>
              </a:rPr>
              <a:t> Reservoir </a:t>
            </a:r>
          </a:p>
          <a:p>
            <a:pPr marL="12700">
              <a:lnSpc>
                <a:spcPct val="100000"/>
              </a:lnSpc>
              <a:spcBef>
                <a:spcPts val="5"/>
              </a:spcBef>
              <a:tabLst>
                <a:tab pos="583565" algn="l"/>
              </a:tabLst>
            </a:pPr>
            <a:endParaRPr sz="2800" dirty="0">
              <a:latin typeface="Century Gothic"/>
              <a:cs typeface="Century Gothic"/>
            </a:endParaRPr>
          </a:p>
        </p:txBody>
      </p:sp>
    </p:spTree>
    <p:extLst>
      <p:ext uri="{BB962C8B-B14F-4D97-AF65-F5344CB8AC3E}">
        <p14:creationId xmlns:p14="http://schemas.microsoft.com/office/powerpoint/2010/main" val="322606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361F5E-FBE4-BB3E-D727-3E49CCC2F73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B21B122-6079-D73B-918B-8E6BF3D1E303}"/>
              </a:ext>
            </a:extLst>
          </p:cNvPr>
          <p:cNvPicPr/>
          <p:nvPr/>
        </p:nvPicPr>
        <p:blipFill>
          <a:blip r:embed="rId3" cstate="print"/>
          <a:stretch>
            <a:fillRect/>
          </a:stretch>
        </p:blipFill>
        <p:spPr>
          <a:xfrm>
            <a:off x="-138546" y="0"/>
            <a:ext cx="3027680" cy="6858001"/>
          </a:xfrm>
          <a:prstGeom prst="rect">
            <a:avLst/>
          </a:prstGeom>
        </p:spPr>
      </p:pic>
      <p:sp>
        <p:nvSpPr>
          <p:cNvPr id="3" name="object 3">
            <a:extLst>
              <a:ext uri="{FF2B5EF4-FFF2-40B4-BE49-F238E27FC236}">
                <a16:creationId xmlns:a16="http://schemas.microsoft.com/office/drawing/2014/main" id="{08DD0177-019B-5B42-C5D6-C89C822F5721}"/>
              </a:ext>
            </a:extLst>
          </p:cNvPr>
          <p:cNvSpPr txBox="1"/>
          <p:nvPr/>
        </p:nvSpPr>
        <p:spPr>
          <a:xfrm>
            <a:off x="152400" y="432257"/>
            <a:ext cx="2590800" cy="1094723"/>
          </a:xfrm>
          <a:prstGeom prst="rect">
            <a:avLst/>
          </a:prstGeom>
        </p:spPr>
        <p:txBody>
          <a:bodyPr vert="horz" wrap="square" lIns="0" tIns="12065" rIns="0" bIns="0" rtlCol="0">
            <a:spAutoFit/>
          </a:bodyPr>
          <a:lstStyle/>
          <a:p>
            <a:pPr marL="12700" marR="5080">
              <a:lnSpc>
                <a:spcPct val="106100"/>
              </a:lnSpc>
              <a:spcBef>
                <a:spcPts val="95"/>
              </a:spcBef>
            </a:pPr>
            <a:r>
              <a:rPr lang="en-US" sz="3600" b="1" dirty="0">
                <a:latin typeface="Century Gothic"/>
                <a:cs typeface="Century Gothic"/>
              </a:rPr>
              <a:t>BirdWhistle</a:t>
            </a:r>
          </a:p>
          <a:p>
            <a:pPr marL="12700" marR="5080">
              <a:lnSpc>
                <a:spcPct val="106100"/>
              </a:lnSpc>
              <a:spcBef>
                <a:spcPts val="95"/>
              </a:spcBef>
            </a:pPr>
            <a:r>
              <a:rPr lang="en-US" sz="3200" dirty="0">
                <a:latin typeface="Century Gothic"/>
                <a:cs typeface="Century Gothic"/>
              </a:rPr>
              <a:t>Townhomes</a:t>
            </a:r>
            <a:endParaRPr sz="3200" dirty="0">
              <a:latin typeface="Century Gothic"/>
              <a:cs typeface="Century Gothic"/>
            </a:endParaRPr>
          </a:p>
        </p:txBody>
      </p:sp>
      <p:sp>
        <p:nvSpPr>
          <p:cNvPr id="4" name="object 4">
            <a:extLst>
              <a:ext uri="{FF2B5EF4-FFF2-40B4-BE49-F238E27FC236}">
                <a16:creationId xmlns:a16="http://schemas.microsoft.com/office/drawing/2014/main" id="{3ED3B116-6D04-8BDA-AAAA-688FF7B073C0}"/>
              </a:ext>
            </a:extLst>
          </p:cNvPr>
          <p:cNvSpPr txBox="1">
            <a:spLocks noGrp="1"/>
          </p:cNvSpPr>
          <p:nvPr>
            <p:ph type="title"/>
          </p:nvPr>
        </p:nvSpPr>
        <p:spPr>
          <a:xfrm>
            <a:off x="3410458" y="393700"/>
            <a:ext cx="4744720" cy="505267"/>
          </a:xfrm>
          <a:prstGeom prst="rect">
            <a:avLst/>
          </a:prstGeom>
        </p:spPr>
        <p:txBody>
          <a:bodyPr vert="horz" wrap="square" lIns="0" tIns="12700" rIns="0" bIns="0" rtlCol="0">
            <a:spAutoFit/>
          </a:bodyPr>
          <a:lstStyle/>
          <a:p>
            <a:pPr marL="12700">
              <a:lnSpc>
                <a:spcPct val="100000"/>
              </a:lnSpc>
              <a:spcBef>
                <a:spcPts val="100"/>
              </a:spcBef>
            </a:pPr>
            <a:r>
              <a:rPr lang="en-US" sz="3200" dirty="0"/>
              <a:t>Pricing &amp; Incentives</a:t>
            </a:r>
            <a:endParaRPr sz="3200" dirty="0"/>
          </a:p>
        </p:txBody>
      </p:sp>
      <p:sp>
        <p:nvSpPr>
          <p:cNvPr id="5" name="object 5">
            <a:extLst>
              <a:ext uri="{FF2B5EF4-FFF2-40B4-BE49-F238E27FC236}">
                <a16:creationId xmlns:a16="http://schemas.microsoft.com/office/drawing/2014/main" id="{31918C0E-8F9D-8053-056A-1DABA4877849}"/>
              </a:ext>
            </a:extLst>
          </p:cNvPr>
          <p:cNvSpPr/>
          <p:nvPr/>
        </p:nvSpPr>
        <p:spPr>
          <a:xfrm>
            <a:off x="3422903" y="1050036"/>
            <a:ext cx="3027680" cy="0"/>
          </a:xfrm>
          <a:custGeom>
            <a:avLst/>
            <a:gdLst/>
            <a:ahLst/>
            <a:cxnLst/>
            <a:rect l="l" t="t" r="r" b="b"/>
            <a:pathLst>
              <a:path w="3027679">
                <a:moveTo>
                  <a:pt x="0" y="0"/>
                </a:moveTo>
                <a:lnTo>
                  <a:pt x="3027426" y="0"/>
                </a:lnTo>
              </a:path>
            </a:pathLst>
          </a:custGeom>
          <a:ln w="28575">
            <a:solidFill>
              <a:srgbClr val="F6921E"/>
            </a:solidFill>
          </a:ln>
        </p:spPr>
        <p:txBody>
          <a:bodyPr wrap="square" lIns="0" tIns="0" rIns="0" bIns="0" rtlCol="0"/>
          <a:lstStyle/>
          <a:p>
            <a:endParaRPr dirty="0"/>
          </a:p>
        </p:txBody>
      </p:sp>
      <p:sp>
        <p:nvSpPr>
          <p:cNvPr id="6" name="object 6">
            <a:extLst>
              <a:ext uri="{FF2B5EF4-FFF2-40B4-BE49-F238E27FC236}">
                <a16:creationId xmlns:a16="http://schemas.microsoft.com/office/drawing/2014/main" id="{6A017892-41D2-97D5-5924-1AA949F3996C}"/>
              </a:ext>
            </a:extLst>
          </p:cNvPr>
          <p:cNvSpPr txBox="1"/>
          <p:nvPr/>
        </p:nvSpPr>
        <p:spPr>
          <a:xfrm>
            <a:off x="3418427" y="1712929"/>
            <a:ext cx="4705350" cy="5380319"/>
          </a:xfrm>
          <a:prstGeom prst="rect">
            <a:avLst/>
          </a:prstGeom>
        </p:spPr>
        <p:txBody>
          <a:bodyPr vert="horz" wrap="square" lIns="0" tIns="12065" rIns="0" bIns="0" rtlCol="0">
            <a:spAutoFit/>
          </a:bodyPr>
          <a:lstStyle/>
          <a:p>
            <a:pPr marL="469900" marR="5080" indent="-457200">
              <a:lnSpc>
                <a:spcPct val="100000"/>
              </a:lnSpc>
              <a:spcBef>
                <a:spcPts val="95"/>
              </a:spcBef>
              <a:buFont typeface="Wingdings" panose="05000000000000000000" pitchFamily="2" charset="2"/>
              <a:buChar char="Ø"/>
              <a:tabLst>
                <a:tab pos="298450" algn="l"/>
              </a:tabLst>
            </a:pPr>
            <a:r>
              <a:rPr lang="en-US" sz="2000" dirty="0">
                <a:latin typeface="Century Gothic"/>
                <a:cs typeface="Century Gothic"/>
              </a:rPr>
              <a:t>54 Townhomes in Ft. Collins</a:t>
            </a:r>
          </a:p>
          <a:p>
            <a:pPr marL="469900" marR="5080" indent="-457200">
              <a:lnSpc>
                <a:spcPct val="100000"/>
              </a:lnSpc>
              <a:spcBef>
                <a:spcPts val="95"/>
              </a:spcBef>
              <a:buFont typeface="Wingdings" panose="05000000000000000000" pitchFamily="2" charset="2"/>
              <a:buChar char="Ø"/>
              <a:tabLst>
                <a:tab pos="298450" algn="l"/>
              </a:tabLst>
            </a:pPr>
            <a:r>
              <a:rPr lang="en-US" sz="2000" dirty="0">
                <a:latin typeface="Century Gothic"/>
                <a:cs typeface="Century Gothic"/>
              </a:rPr>
              <a:t>2bedrooms-$255,000</a:t>
            </a:r>
          </a:p>
          <a:p>
            <a:pPr marL="469900" marR="5080" indent="-457200">
              <a:lnSpc>
                <a:spcPct val="100000"/>
              </a:lnSpc>
              <a:spcBef>
                <a:spcPts val="95"/>
              </a:spcBef>
              <a:buFont typeface="Wingdings" panose="05000000000000000000" pitchFamily="2" charset="2"/>
              <a:buChar char="Ø"/>
              <a:tabLst>
                <a:tab pos="298450" algn="l"/>
              </a:tabLst>
            </a:pPr>
            <a:r>
              <a:rPr lang="en-US" sz="2000" dirty="0">
                <a:latin typeface="Century Gothic"/>
                <a:cs typeface="Century Gothic"/>
              </a:rPr>
              <a:t>3bedrooms-$290,000</a:t>
            </a:r>
          </a:p>
          <a:p>
            <a:pPr marL="12700" marR="5080">
              <a:lnSpc>
                <a:spcPct val="100000"/>
              </a:lnSpc>
              <a:spcBef>
                <a:spcPts val="95"/>
              </a:spcBef>
              <a:tabLst>
                <a:tab pos="298450" algn="l"/>
              </a:tabLst>
            </a:pPr>
            <a:endParaRPr lang="en-US" sz="2000" dirty="0">
              <a:latin typeface="Century Gothic"/>
              <a:cs typeface="Century Gothic"/>
            </a:endParaRPr>
          </a:p>
          <a:p>
            <a:pPr marL="12700" marR="5080">
              <a:lnSpc>
                <a:spcPct val="100000"/>
              </a:lnSpc>
              <a:spcBef>
                <a:spcPts val="95"/>
              </a:spcBef>
              <a:tabLst>
                <a:tab pos="298450" algn="l"/>
              </a:tabLst>
            </a:pPr>
            <a:r>
              <a:rPr lang="en-US" sz="2000" b="1" dirty="0">
                <a:latin typeface="Century Gothic"/>
                <a:cs typeface="Century Gothic"/>
              </a:rPr>
              <a:t>DPA</a:t>
            </a:r>
          </a:p>
          <a:p>
            <a:pPr marL="469900" marR="5080" indent="-457200">
              <a:lnSpc>
                <a:spcPct val="100000"/>
              </a:lnSpc>
              <a:spcBef>
                <a:spcPts val="95"/>
              </a:spcBef>
              <a:buFont typeface="Wingdings" panose="05000000000000000000" pitchFamily="2" charset="2"/>
              <a:buChar char="Ø"/>
              <a:tabLst>
                <a:tab pos="298450" algn="l"/>
              </a:tabLst>
            </a:pPr>
            <a:r>
              <a:rPr lang="en-US" sz="2000" dirty="0">
                <a:latin typeface="Century Gothic"/>
                <a:cs typeface="Century Gothic"/>
              </a:rPr>
              <a:t>$10,000 in AHP (must be a first-time homebuyer)</a:t>
            </a:r>
          </a:p>
          <a:p>
            <a:pPr marL="469900" marR="5080" indent="-457200">
              <a:lnSpc>
                <a:spcPct val="100000"/>
              </a:lnSpc>
              <a:spcBef>
                <a:spcPts val="95"/>
              </a:spcBef>
              <a:buFont typeface="Wingdings" panose="05000000000000000000" pitchFamily="2" charset="2"/>
              <a:buChar char="Ø"/>
              <a:tabLst>
                <a:tab pos="298450" algn="l"/>
              </a:tabLst>
            </a:pPr>
            <a:r>
              <a:rPr lang="en-US" sz="2000" dirty="0">
                <a:latin typeface="Century Gothic"/>
                <a:cs typeface="Century Gothic"/>
              </a:rPr>
              <a:t>$25,000 in DPA from IDF (location-specific DPA)</a:t>
            </a:r>
          </a:p>
          <a:p>
            <a:pPr marL="12700" marR="5080">
              <a:lnSpc>
                <a:spcPct val="100000"/>
              </a:lnSpc>
              <a:spcBef>
                <a:spcPts val="95"/>
              </a:spcBef>
              <a:tabLst>
                <a:tab pos="298450" algn="l"/>
              </a:tabLst>
            </a:pPr>
            <a:endParaRPr lang="en-US" sz="2000" dirty="0">
              <a:latin typeface="Century Gothic"/>
              <a:cs typeface="Century Gothic"/>
            </a:endParaRPr>
          </a:p>
          <a:p>
            <a:pPr marL="12700" marR="5080">
              <a:lnSpc>
                <a:spcPct val="100000"/>
              </a:lnSpc>
              <a:spcBef>
                <a:spcPts val="95"/>
              </a:spcBef>
              <a:tabLst>
                <a:tab pos="298450" algn="l"/>
              </a:tabLst>
            </a:pPr>
            <a:r>
              <a:rPr lang="en-US" sz="2000" b="1" dirty="0">
                <a:latin typeface="Century Gothic"/>
                <a:cs typeface="Century Gothic"/>
              </a:rPr>
              <a:t>IRBD</a:t>
            </a:r>
          </a:p>
          <a:p>
            <a:pPr marL="469900" marR="5080" indent="-457200">
              <a:lnSpc>
                <a:spcPct val="100000"/>
              </a:lnSpc>
              <a:spcBef>
                <a:spcPts val="95"/>
              </a:spcBef>
              <a:buFont typeface="Wingdings" panose="05000000000000000000" pitchFamily="2" charset="2"/>
              <a:buChar char="Ø"/>
              <a:tabLst>
                <a:tab pos="298450" algn="l"/>
              </a:tabLst>
            </a:pPr>
            <a:r>
              <a:rPr lang="en-US" sz="2000" dirty="0">
                <a:latin typeface="Century Gothic"/>
                <a:cs typeface="Century Gothic"/>
              </a:rPr>
              <a:t>2bed-up to $6,375</a:t>
            </a:r>
          </a:p>
          <a:p>
            <a:pPr marL="469900" marR="5080" indent="-457200">
              <a:lnSpc>
                <a:spcPct val="100000"/>
              </a:lnSpc>
              <a:spcBef>
                <a:spcPts val="95"/>
              </a:spcBef>
              <a:buFont typeface="Wingdings" panose="05000000000000000000" pitchFamily="2" charset="2"/>
              <a:buChar char="Ø"/>
              <a:tabLst>
                <a:tab pos="298450" algn="l"/>
              </a:tabLst>
            </a:pPr>
            <a:r>
              <a:rPr lang="en-US" sz="2000" dirty="0">
                <a:latin typeface="Century Gothic"/>
                <a:cs typeface="Century Gothic"/>
              </a:rPr>
              <a:t>3bed-up to $7,250</a:t>
            </a:r>
            <a:endParaRPr lang="en-US" sz="2600" dirty="0">
              <a:latin typeface="Century Gothic"/>
              <a:cs typeface="Century Gothic"/>
            </a:endParaRPr>
          </a:p>
          <a:p>
            <a:pPr marL="12700" marR="5080">
              <a:lnSpc>
                <a:spcPct val="100000"/>
              </a:lnSpc>
              <a:spcBef>
                <a:spcPts val="95"/>
              </a:spcBef>
              <a:tabLst>
                <a:tab pos="298450" algn="l"/>
              </a:tabLst>
            </a:pPr>
            <a:endParaRPr lang="en-US" sz="2600" dirty="0">
              <a:latin typeface="Century Gothic"/>
              <a:cs typeface="Century Gothic"/>
            </a:endParaRPr>
          </a:p>
          <a:p>
            <a:pPr marL="12700" marR="5080">
              <a:lnSpc>
                <a:spcPct val="100000"/>
              </a:lnSpc>
              <a:spcBef>
                <a:spcPts val="95"/>
              </a:spcBef>
              <a:tabLst>
                <a:tab pos="298450" algn="l"/>
              </a:tabLst>
            </a:pPr>
            <a:endParaRPr lang="en-US" sz="2600" dirty="0">
              <a:latin typeface="Century Gothic"/>
              <a:cs typeface="Century Gothic"/>
            </a:endParaRPr>
          </a:p>
          <a:p>
            <a:pPr marL="298450" marR="5080" indent="-285750">
              <a:lnSpc>
                <a:spcPct val="100000"/>
              </a:lnSpc>
              <a:spcBef>
                <a:spcPts val="95"/>
              </a:spcBef>
              <a:buFont typeface="Arial"/>
              <a:buChar char="•"/>
              <a:tabLst>
                <a:tab pos="298450" algn="l"/>
              </a:tabLst>
            </a:pPr>
            <a:endParaRPr sz="2600" dirty="0">
              <a:latin typeface="Century Gothic"/>
              <a:cs typeface="Century Gothic"/>
            </a:endParaRPr>
          </a:p>
        </p:txBody>
      </p:sp>
      <p:sp>
        <p:nvSpPr>
          <p:cNvPr id="7" name="object 7">
            <a:extLst>
              <a:ext uri="{FF2B5EF4-FFF2-40B4-BE49-F238E27FC236}">
                <a16:creationId xmlns:a16="http://schemas.microsoft.com/office/drawing/2014/main" id="{97B8CF06-ABAB-046F-F077-7A07E8C5EC35}"/>
              </a:ext>
            </a:extLst>
          </p:cNvPr>
          <p:cNvSpPr txBox="1"/>
          <p:nvPr/>
        </p:nvSpPr>
        <p:spPr>
          <a:xfrm>
            <a:off x="3449828" y="2849880"/>
            <a:ext cx="7751572" cy="412292"/>
          </a:xfrm>
          <a:prstGeom prst="rect">
            <a:avLst/>
          </a:prstGeom>
        </p:spPr>
        <p:txBody>
          <a:bodyPr vert="horz" wrap="square" lIns="0" tIns="12065" rIns="0" bIns="0" rtlCol="0">
            <a:spAutoFit/>
          </a:bodyPr>
          <a:lstStyle/>
          <a:p>
            <a:pPr marL="12700" marR="1781175" lvl="3">
              <a:spcBef>
                <a:spcPts val="3120"/>
              </a:spcBef>
              <a:tabLst>
                <a:tab pos="298450" algn="l"/>
              </a:tabLst>
            </a:pPr>
            <a:r>
              <a:rPr lang="en-US" sz="2600" b="1" dirty="0">
                <a:latin typeface="Century Gothic"/>
                <a:cs typeface="Century Gothic"/>
              </a:rPr>
              <a:t>  </a:t>
            </a:r>
            <a:r>
              <a:rPr lang="en-US" sz="2600" dirty="0">
                <a:latin typeface="Century Gothic"/>
                <a:cs typeface="Century Gothic"/>
              </a:rPr>
              <a:t>              </a:t>
            </a:r>
            <a:endParaRPr sz="2600" dirty="0">
              <a:latin typeface="Century Gothic"/>
              <a:cs typeface="Century Gothic"/>
            </a:endParaRPr>
          </a:p>
        </p:txBody>
      </p:sp>
      <p:pic>
        <p:nvPicPr>
          <p:cNvPr id="8" name="Picture 7">
            <a:extLst>
              <a:ext uri="{FF2B5EF4-FFF2-40B4-BE49-F238E27FC236}">
                <a16:creationId xmlns:a16="http://schemas.microsoft.com/office/drawing/2014/main" id="{B61658F3-D590-76ED-5DBA-741CE85A3D4A}"/>
              </a:ext>
            </a:extLst>
          </p:cNvPr>
          <p:cNvPicPr>
            <a:picLocks noChangeAspect="1"/>
          </p:cNvPicPr>
          <p:nvPr/>
        </p:nvPicPr>
        <p:blipFill>
          <a:blip r:embed="rId4"/>
          <a:stretch>
            <a:fillRect/>
          </a:stretch>
        </p:blipFill>
        <p:spPr>
          <a:xfrm>
            <a:off x="8382001" y="304800"/>
            <a:ext cx="3416798" cy="2562598"/>
          </a:xfrm>
          <a:prstGeom prst="rect">
            <a:avLst/>
          </a:prstGeom>
        </p:spPr>
      </p:pic>
      <p:pic>
        <p:nvPicPr>
          <p:cNvPr id="1026" name="Picture 2">
            <a:extLst>
              <a:ext uri="{FF2B5EF4-FFF2-40B4-BE49-F238E27FC236}">
                <a16:creationId xmlns:a16="http://schemas.microsoft.com/office/drawing/2014/main" id="{D78ABFF1-4E6F-03FD-D657-3517C88C4B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0788" y="2590800"/>
            <a:ext cx="3480873" cy="231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53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me Background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10877</TotalTime>
  <Words>712</Words>
  <Application>Microsoft Office PowerPoint</Application>
  <PresentationFormat>Widescreen</PresentationFormat>
  <Paragraphs>137</Paragraphs>
  <Slides>15</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vt:i4>
      </vt:variant>
    </vt:vector>
  </HeadingPairs>
  <TitlesOfParts>
    <vt:vector size="29" baseType="lpstr">
      <vt:lpstr>Arial</vt:lpstr>
      <vt:lpstr>Calibri</vt:lpstr>
      <vt:lpstr>Calibri Light</vt:lpstr>
      <vt:lpstr>Century Gothic</vt:lpstr>
      <vt:lpstr>Gotham</vt:lpstr>
      <vt:lpstr>Kievit</vt:lpstr>
      <vt:lpstr>Open Sans</vt:lpstr>
      <vt:lpstr>Open Sans Bold Italics</vt:lpstr>
      <vt:lpstr>Open Sans Italics</vt:lpstr>
      <vt:lpstr>Tahoma</vt:lpstr>
      <vt:lpstr>Wingdings</vt:lpstr>
      <vt:lpstr>Office Theme</vt:lpstr>
      <vt:lpstr>Home Background (Standard)</vt:lpstr>
      <vt:lpstr>Office Theme</vt:lpstr>
      <vt:lpstr>PowerPoint Presentation</vt:lpstr>
      <vt:lpstr>Origins</vt:lpstr>
      <vt:lpstr>How does a CLT Work?</vt:lpstr>
      <vt:lpstr>Expansion</vt:lpstr>
      <vt:lpstr>A SHORT HISTORY</vt:lpstr>
      <vt:lpstr>PowerPoint Presentation</vt:lpstr>
      <vt:lpstr>WHERE WE  ARE TODAY</vt:lpstr>
      <vt:lpstr>SCATTERED SITES </vt:lpstr>
      <vt:lpstr>Pricing &amp; Incentives</vt:lpstr>
      <vt:lpstr>5 Steps to Homeownership</vt:lpstr>
      <vt:lpstr>5 Steps to Homeownership</vt:lpstr>
      <vt:lpstr>5 Steps to Homeownership</vt:lpstr>
      <vt:lpstr>5 Steps to Homeownership</vt:lpstr>
      <vt:lpstr>5 Steps to Homeownership</vt:lpstr>
      <vt:lpstr>Invest in equity. Invest in ownership. Invest in Elevation.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Doors</dc:title>
  <dc:creator>Stefka Fanchi</dc:creator>
  <cp:lastModifiedBy>Tiana Patterson</cp:lastModifiedBy>
  <cp:revision>6</cp:revision>
  <dcterms:created xsi:type="dcterms:W3CDTF">2022-05-18T22:56:10Z</dcterms:created>
  <dcterms:modified xsi:type="dcterms:W3CDTF">2024-05-07T16:33:48Z</dcterms:modified>
</cp:coreProperties>
</file>